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2" r:id="rId1"/>
  </p:sldMasterIdLst>
  <p:notesMasterIdLst>
    <p:notesMasterId r:id="rId63"/>
  </p:notesMasterIdLst>
  <p:handoutMasterIdLst>
    <p:handoutMasterId r:id="rId64"/>
  </p:handoutMasterIdLst>
  <p:sldIdLst>
    <p:sldId id="288" r:id="rId2"/>
    <p:sldId id="630" r:id="rId3"/>
    <p:sldId id="668" r:id="rId4"/>
    <p:sldId id="669" r:id="rId5"/>
    <p:sldId id="670" r:id="rId6"/>
    <p:sldId id="671" r:id="rId7"/>
    <p:sldId id="672" r:id="rId8"/>
    <p:sldId id="674" r:id="rId9"/>
    <p:sldId id="675" r:id="rId10"/>
    <p:sldId id="717" r:id="rId11"/>
    <p:sldId id="719" r:id="rId12"/>
    <p:sldId id="718" r:id="rId13"/>
    <p:sldId id="685" r:id="rId14"/>
    <p:sldId id="720" r:id="rId15"/>
    <p:sldId id="724" r:id="rId16"/>
    <p:sldId id="721" r:id="rId17"/>
    <p:sldId id="722" r:id="rId18"/>
    <p:sldId id="723" r:id="rId19"/>
    <p:sldId id="686" r:id="rId20"/>
    <p:sldId id="687" r:id="rId21"/>
    <p:sldId id="688" r:id="rId22"/>
    <p:sldId id="725" r:id="rId23"/>
    <p:sldId id="726" r:id="rId24"/>
    <p:sldId id="727" r:id="rId25"/>
    <p:sldId id="728" r:id="rId26"/>
    <p:sldId id="729" r:id="rId27"/>
    <p:sldId id="693" r:id="rId28"/>
    <p:sldId id="733" r:id="rId29"/>
    <p:sldId id="730" r:id="rId30"/>
    <p:sldId id="731" r:id="rId31"/>
    <p:sldId id="732" r:id="rId32"/>
    <p:sldId id="695" r:id="rId33"/>
    <p:sldId id="735" r:id="rId34"/>
    <p:sldId id="736" r:id="rId35"/>
    <p:sldId id="734" r:id="rId36"/>
    <p:sldId id="698" r:id="rId37"/>
    <p:sldId id="699" r:id="rId38"/>
    <p:sldId id="737" r:id="rId39"/>
    <p:sldId id="738" r:id="rId40"/>
    <p:sldId id="739" r:id="rId41"/>
    <p:sldId id="740" r:id="rId42"/>
    <p:sldId id="741" r:id="rId43"/>
    <p:sldId id="742" r:id="rId44"/>
    <p:sldId id="743" r:id="rId45"/>
    <p:sldId id="705" r:id="rId46"/>
    <p:sldId id="744" r:id="rId47"/>
    <p:sldId id="745" r:id="rId48"/>
    <p:sldId id="746" r:id="rId49"/>
    <p:sldId id="747" r:id="rId50"/>
    <p:sldId id="748" r:id="rId51"/>
    <p:sldId id="751" r:id="rId52"/>
    <p:sldId id="749" r:id="rId53"/>
    <p:sldId id="750" r:id="rId54"/>
    <p:sldId id="752" r:id="rId55"/>
    <p:sldId id="716" r:id="rId56"/>
    <p:sldId id="760" r:id="rId57"/>
    <p:sldId id="758" r:id="rId58"/>
    <p:sldId id="759" r:id="rId59"/>
    <p:sldId id="754" r:id="rId60"/>
    <p:sldId id="755" r:id="rId61"/>
    <p:sldId id="756" r:id="rId62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1" hangingPunct="1">
      <a:defRPr sz="2000"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1" hangingPunct="1">
      <a:defRPr sz="2000"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1" hangingPunct="1">
      <a:defRPr sz="2000"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1" hangingPunct="1">
      <a:defRPr sz="2000"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222">
          <p15:clr>
            <a:srgbClr val="A4A3A4"/>
          </p15:clr>
        </p15:guide>
        <p15:guide id="2" pos="2882">
          <p15:clr>
            <a:srgbClr val="A4A3A4"/>
          </p15:clr>
        </p15:guide>
        <p15:guide id="3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FF"/>
    <a:srgbClr val="FF99FF"/>
    <a:srgbClr val="66FFFF"/>
    <a:srgbClr val="9966FF"/>
    <a:srgbClr val="CC99FF"/>
    <a:srgbClr val="41CC29"/>
    <a:srgbClr val="4CCF36"/>
    <a:srgbClr val="61A4EE"/>
    <a:srgbClr val="60A6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E3FDE45-AF77-4B5C-9715-49D594BDF05E}" styleName="밝은 스타일 1 - 강조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9672" autoAdjust="0"/>
    <p:restoredTop sz="95232" autoAdjust="0"/>
  </p:normalViewPr>
  <p:slideViewPr>
    <p:cSldViewPr snapToGrid="0">
      <p:cViewPr varScale="1">
        <p:scale>
          <a:sx n="80" d="100"/>
          <a:sy n="80" d="100"/>
        </p:scale>
        <p:origin x="163" y="67"/>
      </p:cViewPr>
      <p:guideLst>
        <p:guide orient="horz" pos="2222"/>
        <p:guide pos="2882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25" d="100"/>
        <a:sy n="125" d="100"/>
      </p:scale>
      <p:origin x="0" y="-19598"/>
    </p:cViewPr>
  </p:sorterViewPr>
  <p:notesViewPr>
    <p:cSldViewPr snapToGrid="0">
      <p:cViewPr varScale="1">
        <p:scale>
          <a:sx n="95" d="100"/>
          <a:sy n="95" d="100"/>
        </p:scale>
        <p:origin x="-4050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ea typeface="굴림" charset="-127"/>
                <a:cs typeface="+mn-cs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192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굴림" charset="-127"/>
                <a:cs typeface="+mn-cs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192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ea typeface="굴림" charset="-127"/>
                <a:cs typeface="+mn-cs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192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ea typeface="굴림" charset="-127"/>
                <a:cs typeface="+mn-cs"/>
              </a:defRPr>
            </a:lvl1pPr>
          </a:lstStyle>
          <a:p>
            <a:pPr>
              <a:defRPr/>
            </a:pPr>
            <a:fld id="{44B68EE0-4410-487B-8EF2-AB4C8DC9B547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5158178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20-10-31T11:05:58.22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8132 6794,'0'-65,"17"65,-17 0,18 0,-1 0,-17-61,18 61,0 0,-1 0,1 0,17 0,-17 0,17 0,0 0,1 0,-1 0,-17 0,17 0,0 0,-17 0,0 0,-18 0,17 0,-17 0,18 0,-1 0,1 0,-18 0,35 0,-17 0,0 0,17 0,-17 0,0 0,17 0,18 0,-35 0,17 0,1 0,-1 0,0 0,0 0,1 0,-1 0,0 0,1 0,-1 0,-18 0,19 0,-1 0,0 0,-17 0,17 0,-35 0,35 0,-17 0,35 0,-35 0,17 0,0 0,18 0,-18 0,1 0,-1 0,-17 0,35 0,-36 0,1 0,17 0,0 0,-17 0,0 0,17 0,-17 0,17 0,-17 0,0 0,17 0,-17 0,0 0,-1 0,19 0,-19 0,1 0,17 0,-35 0,18 0,-1 0,1 0,17 61,-35-61,18 0,17 0,-17 0,0 0,17 0,-18 0,1 0,17 0,-35 0,18 0,35 0,-53 0,18 0,34 0,-34 0,0 0,17 0,0 0,-17 0,0 0,17 0,-35 0,35 0,-17 0,-18 0,17 0,1 0,0 0,-18 0,35 0,-17 0,-1 0,1 0,0 0,-1 0,1 0,-1 0,1 0,-18 0,18 0,-1 0,-17 0,-17-61,-19 61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20-10-31T11:07:22.65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6597 10636,'0'0,"0"0,45 0,24 0,69 0,-1 0,70 0,-24 0,0 0,0 0,0 0,-23 0,-23 0,-44 0,-25 0,-22 0,-23 0,-1 0,-22 0,24 0,-1 0,-1 0,-22 0,24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20-10-31T15:22:07.32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6526 13794,'22'0,"-22"0,20 0,0 0,2 0,19 0,-21 0,2 0,39 0,-41 0,22 0,-21 0,21 0,-22 0,2 0,19 0,-21 0,0 0,43 0,-42 0,20 0,0 0,0 0,2 0,-2 0,-20 0,20 0,0 0,-19 0,18 0,-18 0,19 0,-41 0,41 0,-20 0,20 0,-20 0,20 0,-20 0,-1 0,22 0,-21 0,-1 0,22 0,-21 0,0 0,-2 0,3 0,-2 0,1 0,0 0,0 0,-21 0,42 0,-23 0,-19 0,43 0,-24 0,3 0,19 0,21 0,-21 0,1 0,0 0,-1 0,0 0,-20 0,20 0,1 0,-22 0,2 0,19 0,-21 0,1 0,0 0,20 0,-21 0,2 0,40 0,-21 0,-19 0,19 0,-1 0,1 0,2 0,-23 0,23 0,-2 0,-22 0,24 0,-2 0,-20 0,-1 0,1 0,42 0,-63 0,19 0,43 0,-20 0,-21 0,21 0,20 0,-42 0,21 0,-19 0,39 0,-39 0,19 0,-1 0,2 0,0 0,-1 0,0 0,2 0,-2 0,-22 0,24 0,-2 0,22 19,-1-19,0 0,-21 22,22-22,-1 0,-1 0,2 0,-1 0,0 0,0 0,0 0,21 0,-21 0,-21 0,22 0,-23 0,3 0,-2 0,22 0,-44 0,3 0,18 0,2 0,0 0,-1 0,0 0,1 0,41 0,-21 0,-1 0,2 0,-21 0,0 0,-1 0,-1 0,1 0,2 0,-2 0,-19 0,19 0,-1 0,-18 0,19 0,0 0,-20 0,20 0,1 0,-1 0,1 21,-1-21,1 0,20 0,-42 0,22 0,-1 20,0-20,1 0,-21 0,0 0,20 0,-20 0,-1 0,22 0,-22 0,2 0,19 0,-20 0,-2 0,24 0,19 0,-42 0,21 0,1 0,0 0,-1 0,-20 0,0 0,20 0,-21 0,2 0,39 0,-40 0,20 0,1 0,-1 0,1 0,-1 0,1 0,19 0,-18 0,-2 0,21 0,1 0,-22 0,0 0,-1 0,23 0,-1 0,1 0,-1 0,-21 0,21 0,-20 0,-1 0,21 0,-21 0,1 0,0 0,-23 0,44 0,-21 0,-22 0,64-20,-22 20,-21 0,0 0,-19 0,19 0,21 0,-21 0,-20 0,20 0,-20 0,-21 0</inkml:trace>
  <inkml:trace contextRef="#ctx0" brushRef="#br0" timeOffset="1">6630 15779,'0'0,"0"0,0 0,21 0,-1 0,22 0,-1 0,42 0,-21 0,1 0,40 0,0 0,0 0,2 0,18 0,-39 0,40 0,-21 0,-19 0,40 0,-41 0,0 0,21 0,-23 0,-18 0,-1 0,1 0,-1 0,-1 0,2 0,-1 0,0 0,-21 0,0 0,21 0,-21 0,2 0,20 0,-22 0,21 0,0 0,0 0,-1 0,1 0,1 0,-1 0,0 0,1 0,-2 0,2 0,-1 0,-21 0,1 0,0 0,-1 0,-1 0,1 0,2 0,-2 0,0 0,43 0,-22 0,-21 0,22 0,-1 0,-1 0,2 0,-1 0,0 0,-21 0,22 0,-1 0,20 0,-39 0,17 0,2 0,1 0,-1 0,1 0,-1 0,0 0,0 0,0 0,0 0,1 0,-1 0,-21 0,0 0,1 0,0 0,-1 0,-20 0,20 0,0 0,21 0,1 0,-1 0,-21 0,0 0,1 0,0 0,19 0,-19 0,-22 0,22 0,-1 0,-20 0,0 0,20 0,1 0,-22 0,1 0,21 0,-1 0,-1 0,-18 0,40 0,-21 0,0 0,2 0,-2 0,0 0,21 0,-40 0,19 0,-21 0,42 0,-20 0,-21 0,-1 0,21 22,1-22,-22 0,22 0,-1 0,-19 0,-2 0,41 0,-19 0,0 0,-21 0,40 0,-18 0,-23 0,1 0,41 0,-62 0,20 0,23 0,-24 0,3 0,19 0,-1 0,-18 0,-1 0,41 0,-42 0,2 0,-2 0,21 0,-41 0,42 0,-22 0,1 0,21 0,-42 0,20 0,22 0,-21 0,-1 0,22 0,-22 0,1 0,-1 0,2 0,-2 0,-20 0,21 0,-21 0,21 0,-2 0,-19 0,22 0,-22 0,21 0,-21 0,20 0,1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20-10-31T15:22:04.50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7973 5507,'18'0,"36"0,1 0,0 0,0 0,0 0,36 0,-37 0,1 0,0 0,0 0,0 0,0 0,-1 0,19 0,-37 0,1 0,-1 0,1 0,0 0,17 0,-17 0,-1 0,0 0,1 0,36 0,-55 0,19 0,-1 0,1 0,-1 0,0 0,-17 0,17 0,0 0,2 0,-2 0,-18 0,36 0,-35 0,0 0,-2 0,20 0,0 0,-1 0,-18 0,19 0,-1 0,1 0,-19 0,36 0,-16 0,-21 0,38 0,-19 0,19 0,0 0,0 0,-19 0,19 0,-1 0,1 0,0-21,-19 21,1 0,0 0,17 0,-17 0,-1 0,19 0,0 0,-19 0,1 0,18 0,0 0,-1 0,0 0,1 0,0 0,0 0,-1 0,-17 0,36 0,-18 0,-19 0,19 0,-19 0,37 0,-36 0,-19 0,18 0,1 0,17 0,-35 0,17 0,0 0,2 0,-2 0,0 0,-17 0,17 0,19 0,-19 0,1 0,-1 0,1 0,0 0,-1 0,-18 0,19 0,-1 0,-17 0,-2 0,2 0,-1 0,0 0,-18 0,36 0,-36 0,19 0,-19 0,36 0,-36 0,19 0,17 0,-18 0,1 0,-1 0,-18 0,36 0,-18 0,-18 0,37 0,-19 0,1 0,-2 0,-17 0,38 0,-38 0,36 0,-36 0,19 0,-19 0,17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20-10-31T15:22:04.50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6597 8867,'0'0,"36"0,-17 0,17 0,19 0,0 0,-1 0,1 0,18 0,19 0,-20 0,-17 0,18 0,-18 0,-1 0,-17-22,-1 22,1 0,0 0,-1 0,0 0,0 0,2 0,-2-22,0 22,19 0,0 0,-1 0,-17 0,17 0,-17 0,17 0,-16 0,-2 0,-18 0,19 0,-20 0,20 0,-19 0,37-21,-18 21,-19 0,18 0,1 0,-1 0,1 0,-19 0,18 0,2 0,-2 0,-19 0,21 0,-2 0,-18 0,19 0,-1 0,-18 0,0 0,19 0,-37 0,18 0,0 0,1 0,-1 0,0 0,1 0,-19 0,17 0,-17 0,19 0,-1 0,-18 0,18 0,-18 0,19 0,-19 0,17 0,2 0,-19 0,19 0,-19 0,17 0,-17 0,19 0,-1 0,-18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20-10-31T15:22:04.507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6597 12214,'0'0,"0"0,19 0,-19 0,17 0,-17 0,37-22,0 22,-20 0,38 0,0 0,0 0,-1 0,1 0,0 0,17 0,-17 0,0 0,0 0,0 0,-19 0,-17 0,17 0,19 0,-18 0,-20 0,2 0,36 0,0 0,-19 0,0-21,0 21,19 0,-18 0,-1 0,19 0,-36 0,17 0,19 0,-38 0,21 0,-2 0,0 0,-17 0,17 0,-18 0,37 0,-37 0,1 0,17 0,0 0,-17 0,17 0,1 0,-19 0,0 0,1 0,17 0,-17 0,-2 0,19 0,-17 0,0 0,17 0,-18 0,19 0,-1 0,-18 0,19 0,-19 0,18 0,1 0,-37 0,18 0,1 0,-2 0,-17 0,19 0,-19 0,18 0,0 0,-18 0,19 0,-19 0,17 0,2 0,-19 0,19 0,-19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20-10-31T15:22:04.50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6632 10534,'0'0,"0"0,37 0,-37 0,18 0,37 0,-1 0,20 0,-2 0,38 0,-19 0,19 0,-37 0,18 0,0 0,0 0,-18 0,0 0,0 0,0 0,0 0,37 0,-56 0,19-21,-18 21,-1 0,1 0,0 0,0 0,0 0,0 0,-1 0,0 0,20 0,-20 0,1 0,0 0,0 0,0 0,-2 0,2 0,0 0,-18 0,18 0,-19 0,0 0,1 0,-19 0,18 0,-17 0,17 0,-17 0,36 0,-19 0,-17 0,17 0,0 0,0 0,1 0,0 0,-1 0,1 0,18 0,-38 0,20 0,-19 0,18 0,-17 0,17 0,-17 0,17 0,-17 0,-2 0,38 0,-36 0,-1 0,18 0,1 0,-37 0,36 0,-18 0,1 0,17 0,-17 0,-2 0,21 0,-2 0,19 0,-38 0,21 0,-2 0,19 0,-19 0,0 0,1 0,-1 0,1 0,17 0,-35 0,17 0,-17 0,17 0,0 0,1 0,0 0,-1 0,0 0,-17 0,17 0,-18 0,1 0,-1 0,0 0,1 0,-2 0,2 0,-1 0,0 0,1 0,17 0,-17 0,-2 0,20 0,-37 0,18 0,18 0,-36 0,19 0,17 0,-36 0,37 0,-19 0,1 0,17 0,-18 0,-18 0,37 0,-19 0,0 0,0 0,-18 0,37 0,-19 0,-18 0,19 0,-2 0,-17 0,19 0,-19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20-10-31T15:22:04.50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14093 10513,'0'0,"0"0,19 0,35 0,1 0,0 0,17 0,2 0,-1 0,18 0,-18 0,0 0,0 0,-19 0,1 0,0 0,-19 0,-17 0,-1 0,19 0,-19 0,0 0,0 0,1 0,-1 0,0 0,0 0,19 0,-37 0,18 0,0 0,1 0,-2 0,2 0,0 0,17 0,-19 0,2 0,17 0,-17 0,-19 0,18 0,0 0,-18 0,19 0,-19 0,18 0,0 0,-18 0,18 0,-18 0,19 0,-19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20-10-31T15:22:04.510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6632 13092,'0'0,"19"-22,-1 22,18 0,-18 0,1 0,17 0,1 0,-1 0,0 0,1 0,17 0,1 0,0 0,19 0,-20 0,1 0,0 0,-1 0,19 0,-18 0,0 0,0 0,-1 0,1 0,-1 0,1 0,0 0,-1 0,1 0,-19 0,-17 0,17 0,1 0,18 0,-19 0,19 0,-19 0,1 0,0 0,17 0,-17 0,18 0,-19 0,0 0,19 0,0 0,0 0,-1 0,-17 0,-1 0,1 0,-1 0,0 0,2 0,-2 0,0 0,0 0,1 0,0 0,-19 0,18 0,19 0,-37 0,19 0,-1 0,19 0,0 0,-19 0,19 0,-19 0,1 0,0 0,-1 0,-18 0,19 0,-1 0,1 0,-19 0,19 0,-1 0,0 0,-17 0,17 0,0 0,-17 0,17 0,0 0,-17 0,36 0,-19 0,19 0,-1 0,1 0,0 0,0 0,0 0,0 0,-1 0,1 0,-37 0,0 0,19 0,-19 0,0 0,19 0,-19 0,19 0,-20 0,20 0,0 0,-1 0,-17 0,17 0,-18 0,0 0,19 0,-19 0,18 0,-17 0,17 0,-18 0,19 0,0 0,-1 0,-18 0,0 0,18 0,-17 0,0 0,17 0,-18 0,-18 0,37 0,-37 0,17 0,2 0,-1 0,0 0,1 0,-1 0,0 0,1 0,17 0,-36 0,18 0,1 0,-1 0,-18 0,18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20-10-31T15:22:04.51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14093 13086,'0'0,"37"0,-19 0,37 0,-18 0,18 0,-2 0,2 0,19 0,-20 0,-36 0,19 0,0-21,-19 21,0 0,0 0,19 0,-19 0,0 0,37 0,-18 0,-37 0,36-22,0 22,1 0,-19 0,18-21,-17 21,-1 0,0 0,1 0,-1 0,-18 0,18 0,0 0,1 0,-19 0,18 0,-18 0,18 0,0 0,-18 0,18 0,-18 0,19 0,-19 0,36 0,-36 0,36 0,-36 0,19 0,0 0,-19 0,17 0,2 0,-19 0,17 0,-17 0,19 0,0 0,-19 0,17 0,2 0,-1 0,-18 0,18 0,-18 0,19 0,-19 0,18 0,0 0,0 0,-18 0,19 0,-1 0,-18 0,0 0,0-22,0 22,-18 0,-1 0,1 0,-18 0,-1 0,-17 0,-1 0,19 0,-19 0,0 0,0 0,0 0,1 0,17 0,-17 0,35 0,-17 0,17 0,-17 0,0 0,17 0,-17 22,17-22,-17 0,0 0,-1 0,1 0,-1 0,0 0,1 0,18 0,-19 0,-18 0,19 0,17 0,2 0,-2 0,2 0,-2 0,19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20-10-31T15:22:04.51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8008 9737,'0'0,"19"0,-2 0,2 0,-1 0,0 0,19 0,-37 0,36 0,-18 0,-18 0,37 0,-37 0,36 0,-36 0,19 0,17 0,-17 0,17 0,0 0,0 0,2 0,-21 0,21 0,-2 0,-18 0,0 0,18 0,-17 0,-1 0,0 0,1 0,-1 0,18 0,1 0,-19 0,18 0,19 0,-19 0,19 0,-19 0,2 0,-2 0,19 21,-37-21,18 0,1 0,-1 0,1 0,-1 0,-17 0,36 0,-38 0,19 0,-17 0,36 0,-19 0,1 0,-19 0,18 0,19 0,-36 0,17 0,-18 0,19 0,-19 0,18 0,1 0,0 0,18 0,-19 0,19 0,-1 0,-36 0,37 0,-18 0,-1 0,-18 0,37 0,-37 0,1 0,17 0,-17 0,-2 0,2 0,-1 0,0 0,1 0,-2 0,20-21,-19 21,1 0,17 0,-18 0,19 0,-1 0,1 0,-1 0,-17 0,-2 0,21 0,-21 0,20 0,-19 0,18 0,-17 0,0 0,17 0,-36 0,36 0,-36 0,19 0,-1 0,-18 0,36 0,-36 0,18 0,1 0,-1 0,0 0,0 0,19 0,-37 0,18 0,1 0,-2 0,-17 0,19 0,-1 0,0 0,1 0,-2 0,2 0,0 0,-2 0,2 0,-1 0,0 0,-18 0,19 0,-19 0,17 0,-17 0,19 0,-1 0,-18 0,18 0,-18 0,19 0,-1 0,-18 0,18 0,-18 0,18 0,-18 0,19 0,-1 0,-18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20-10-31T15:22:04.513"/>
    </inkml:context>
    <inkml:brush xml:id="br0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6552 9919,'0'0,"37"0,-19 0,18 0,19 0,0 0,0 0,0 0,17 0,-17 0,0 0,0 0,-1 0,1 0,0 0,0 0,0 0,-19 0,19 0,-1 0,-17 0,-1 0,19 0,-18 0,-1 0,19 0,0 0,17 0,-35 0,18 0,-1 0,1 0,0 0,-18 0,-1 0,19 0,-19 0,0 0,-17 0,17 0,19 0,0 0,-19 0,1 0,18 0,-1 0,-36 0,37 0,-36 0,17 0,-18 0,19 0,-20 0,2 0,17 0,-17 0,-1 0,18 0,-17 0,-19 0,18 0,0 0,0 0,-18 0,18 0,1 0,-19 0,18 0,0 0,1 0,-19 0,17 0,2 0,0 0,-19 0,17 0,-17 0,19 0,0 0,-19 0,17 0,-17 0,19 0,-19 0,17 0,2 0,0 0,-19 0,17 0</inkml:trace>
  <inkml:trace contextRef="#ctx0" brushRef="#br0" timeOffset="1">6297 14061,'0'0,"0"0,36 0,-17 0,17 0,1 0,17 0,19 0,-36 0,17 0,20 0,-2 0,-17 0,19 0,35 0,-18 0,0 0,-36 0,18 0,0 0,-18 0,-1 0,1 0,0 0,0 0,0 0,-2 0,2 0,0 0,18 0,-18 0,0 0,0 0,0 0,-1 0,-17 0,18 0,-19 0,0 0,0 0,1 0,0 0,-1 0,19 0,-18 0,-1 0,0 0,19 0,-19 0,1 0,0 0,-20 0,2 0,17-22,-17 22,17 0,1 0,-19 0,0 0,18 0,-17 0,17 0,-17 0,-2 0,2 0,0 0,-19 0,17 0,-17 0,19 0,0 0,-19 0</inkml:trace>
  <inkml:trace contextRef="#ctx0" brushRef="#br0" timeOffset="2">8012 5754,'0'0,"18"0,19 0,-1 0,1 0,-1 0,19 0,0 0,0 0,-1 0,0 0,1 0,0 0,0 0,-1 0,1 0,-19 0,2 0,-2 0,19 0,-19 0,0 0,1 0,-1 0,19 0,-19 0,19 0,-19 0,2 0,-2 0,19 0,0 0,-19 0,-18 0,19 0,17 0,-17 0,-1 0,1 0,-1 0,0 0,1 0,0 0,-20 0,21 0,-2 0,0 0,1 0,-19 0,37 0,-19 0,-18 0,19 0,17 0,-35 0,17 0,0 0,19 0,0 0,0 0,0 0,18 0,-37 0,19 0,0 0,0 0,0 0,-2 0,2 0,0 0,0 0,0 0,-1 0,1 0,0 0,17 0,-17 0,0 0,0 0,0 0,0 0,-1 0,1 0,0 0,0 0,0 0,17 0,-17 0,18 0,-18 0,17 0,-17 0,0 0,0 0,0 0,-1 0,-17 0,17 0,-17-21,-1 21,-18 0,19 0,0 0,18 0,-19 0,0 0,-17 0,17 0,-17 0,-2 0,20 0,0 0,-20 0,2 0,-1 0,0 0,1 0,-1 0,0 0,0 0,1 0,-1 0,0 0,-18 0,36 0,-36 0,19 0,-19 0,36 0,-36 0,19 0,-2 0,2 0,-19 0,36 0,-36 0</inkml:trace>
  <inkml:trace contextRef="#ctx0" brushRef="#br0" timeOffset="3">6425 9941,'0'0,"18"0,0 0,0 0,1 0,-1 0,0 0,-18 0,18 0,1 0,-1 0,-18 0,18 0,1 0,-19 0,17 0,-17 0,19 0,-19 0,19 0,-2 0,-17 0,19 0</inkml:trace>
  <inkml:trace contextRef="#ctx0" brushRef="#br0" timeOffset="4">14323 11967,'0'0,"19"0,-19 0,18 0,0 0,1 0,17 0,-17 0,-2 0,2 0,-19 0,36 0,-17 0,-19 0,36 0,-18 0,0 0,19 0,-19 0,0 0,19 0,17 0,1 0,-19-21,19 21,0 0,-36 0,36 0,-38 0,2 0,-1 0,0 0,1 0,-1 0,-18 0,18 0,0 0,-18 0,19 0,-1 0,0 0,18 0,-17 0,-1 0,19 0,-37 0,17 0,2 0,0 0,17 0,-19 0,2 0,0 0,-2 0,2 0,-1 0,0 0,1 0,-1 0,0 0,0 0,0 0,1 0,-19 0,36 0,-36 0,18 0,-18 0,19 0,-19 0,18 0,0 0,-18 0,19 0,-19 0</inkml:trace>
  <inkml:trace contextRef="#ctx0" brushRef="#br0" timeOffset="5">14342 15043,'0'-22,"0"22,0 0,36 0,0 0,-17 0,17 0,19 0,-18 0,-1 0,19 0,-19 0,1 0,0 0,-1 0,-18 0,19 0,18 0,-38 0,38 0,-36 0,17 0,19 0,-19 0,19 0,-18 0,-1 0,0 0,1 0,-19 0,18 0,2 0,-21 0,-17 0,36 0,-36 0,19 0,0 0,-2 0,20 0,-37 0,37 0,-19 0,-18 0,36 0,-36 0,18 0,-18-23,19 23,-1 0,-18 0,18 0,0 0,1 0,-19 0,18 0,-18 0,18 0,1 0,-19 0,17 0,-17 0,19 0,-19 0,19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20-10-31T11:08:24.59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8961 7588,'0'0,"0"0,19 0,-19 0,20 0,-1 0,1 0,-20 0,40 0,0 0,-21 0,41 0,-1 0,0 0,1 0,-1 0,20 0,-20 0,1 0,-1 0,0 0,1 0,-1 0,1 0,-21 0,20 0,1 0,-1 0,1 0,-1 0,0 0,-19 0,19 0,0 0,1 0,-1 0,1 0,-2 0,1 0,21 0,-21 0,1 0,38 0,-19 0,-20 0,21 0,-21 0,20 0,-20 0,1 0,-1 0,1 0,-1 0,0 0,20 0,-20 0,1 0,-1 0,1 0,-21 0,20 0,1 0,-1 0,0 0,1 0,-1 0,1 0,-1 0,20 0,-20 0,0 0,1 0,-1 0,1 0,-1 0,0 0,1 0,-1 0,0 0,-19 0,19 0,1 0,-1 0,0 0,0 0,0 0,1 0,-1 0,-20 0,2 0,18-21,-20 21,1 0,-20 0,19 0,21 0,-21 0,1 0,-1 0,1 0,19 0,-20 0,21 0,-1 0,0 0,1 0,-1 0,1 0,-1 0,1 0,-1 0,-20 0,0 0,1 0,0 0,-1 0,1 0,-20 0,19 0,0 0,-19 0,20 0,-20 0,39 0,1 0,18 0,-18 0,-20 0,-21 0,20 0,2 0,-41 0,19 0,-19 0,40 0,-40 0,19 0,-19 0,20 0,-20 0,20 0,-1 0,-19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20-10-31T15:23:00.944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6736 11318,'0'0,"19"0,-2 0,38 0,-36 0,17 0,19 0,0 0,-1 0,1 0,0 0,-1 0,1 0,18 0,-37 0,2 0,-2 0,0 0,0 0,19 0,-36 0,17 0,-18 0,37 0,-19 0,1 0,0 0,-1 0,19 0,0 0,-1 0,1 0,-19 0,1 0,-1 0,19 0,-18 0,-20 0,20 0,0 0,-1 0,-17 0,-2 0,38 0,-36 0,36 0,-38 0,20 0,0 0,-1 0,1 0,-1 0,0 0,1 0,0 0,-1 0,-17 0,34 0,-34 0,0 0,17 0,0 0,-17 0,17 0,0 0,19 0,-18 23,-1-23,-17 0,36 0,-2 0,-34 0,17 0,2 0,-2 0,0 0,0 0,1 0,0 22,-19-22,18 0,1 0,-1 0,1 0,-19 0,19 0,-1 0,0 0,1 0,0 0,-1 0,19 0,-19 0,-18 0,19 0,-1 0,1 0,-1 0,-17 0,17 0,0 0,0 0,2 0,17 0,-19 0,19 0,-1 0,-17 0,17 0,1 0,0 0,0 0,0 0,-1 0,0 0,1 0,0 0,0 0,-1 0,20 0,-19 0,-1 0,0 0,1 0,0 0,0 0,0 0,-1 0,1 0,0 0,0 0,0 0,-1 0,1 0,-37 0,0 0,0 0,19 0,-37 0,36 0</inkml:trace>
  <inkml:trace contextRef="#ctx0" brushRef="#br0" timeOffset="1">14343 11384,'0'0,"18"0,-18 0,19 0,17 0,0 0,1 0,0 0,18 0,-1 0,0 0,20 0,-20 0,1 0,0 0,0 0,0 0,-19 0,0 0,0 0,1 0,-19 0,19 0,0 0,-1 0,-18 0,0 0,19 0,-1 0,-17 0,-1 0,19 0,-20 0,2 0,36 0,-19 0,-17 0,-2 0,20 0,-19 0,1 0,-2 0,2 0,-1 0,19 0,-37 0,36 0,-36 0,18 0,1 0,-1 0,-18 0,18 0,-18 0,19 0,-19 0,17 0,2 0</inkml:trace>
  <inkml:trace contextRef="#ctx0" brushRef="#br0" timeOffset="2">6846 14526,'0'0,"0"0,0 0,17 0,21 0,-2 0,19 0,17 0,2 0,35 0,18 0,19 0,-18 0,0 0,0 0,-37 0,-18 0,0 0,-19 0,1 0,0 0,0 0,0 0,0 0,-2 0,2 0,0 0,0 0,0 0,-1 0,1 0,0 0,0 0,0 0,-1 0,1 0,-1 0,19 0,-18 0,19 0,-21 0,21 0,-19 0,0 0,-1 0,1 0,18 0,-19 0,1 0,0 0,0 0,0 0,-1 0,-17 0,17 0,-17 0,17 0,1 0,-19 0,2 0,-21 0,38 0,0 0,0 0,0 0,-1 0,-17 0,17 0,-17 0,17 0,-17 0,17 0,-16 0,-2-21,-18 21,36 0,1 0,18 0,-18 0,0 0,0 0,0 0,-19 0,-18 0,19 0,-1 0,0 0,1 0,-19 0,37 0,-37 0,0 0,19 0,-1 0,1 0,-19 0,18 0,-17 0,17 0,-17 0,17 0,-17 0,-2 0,2 0,-1 0,0 0,19 0,-19 0,0 0,0 0,-18 0</inkml:trace>
  <inkml:trace contextRef="#ctx0" brushRef="#br0" timeOffset="3">14288 14505,'0'0,"19"-22,-1 22,0 0,-18 0,18 0,1 0,-1 0,-18 0,36 0,-36 0,18 0,1 0,-1 0,0 0,1 0,17 0,-17 0,-19 0,36 0,-36 0,36-22,-36 22,19 0,-2 0,2 0,-1 0,0 0,1 0,-19 0,18 0,18 0,-17 0,-1 0,0 0,0 0,19 0,-1 0,-17 0,17 0,0 0,0 0,2 0,-21 0,20 0,0 0,-19 0,0 0,19 0,-19 0,0 0,0 0,-18 0,37 0,-19 0,0 0,19 0,-19 0,1 0,-2 0,38 0,-36 0,-2 0,2 0,0 0,-2 0,2 0,-19 0,18 0,0 0,-18-21,19 21,-2 0,2 0,-1 0,-18 0,37 0,-37 0,18 0,0 0,0 0,-18 0,19 0,-19 0,18 0,0 0,-18 0,19 0,-19 0,17 0,2 0,-1 0,-18 0,18 0,-18 0,19 0,-2 0,-17 0,19 0</inkml:trace>
  <inkml:trace contextRef="#ctx0" brushRef="#br1" timeOffset="4">5204 8852,'0'0,"-37"0,37 0,-18 0,0 0,-19 0,19 0,0 0,-1 0,2 0,-2 0,-17 0,17 22,2-22,-21 23,2-23,17 21,-17 2,36-2,-36 1,17 0,-17-1,18 1,-19 0,37-1,-18 2,0-1,-19-1,19 22,-18-21,36 21,-37-20,37-1,-36 22,36-1,-36-20,17 42,-17-22,17 23,2-23,-2 44,-17-43,36 22,-37 0,19 20,-1-42,1 22,0-23,18 22,-18 2,18-24,0 0,-18 2,18-2,0 22,0 1,0-23,0 0,0 3,0-3,0 0,0 0,0 2,0-2,0 0,0 23,0-23,0-21,0 22,0 22,0-44,0 21,0 0,0 2,0 20,0-44,0 24,0-2,0 23,0 21,0-22,18 1,-18-23,18 22,-18 1,18 0,-18-23,0 23,18-22,-18-1,0 23,0-23,0 23,0-22,0 0,0-1,0 0,19 1,-19 0,0-1,0-21,0 22,18-22,-18-1,0 22,18-20,-18 0,19 20,-19-21,17 43,2-44,0 2,-19 42,0-44,17 1,2 0,-19 0,0 0,17 1,-17-2,19 23,-19-23,19 23,-2 0,2-23,-1 23,0-23,-18 2,19 20,-1 0,-18-21,18 0,0 0,0 23,19-24,-37 23,18-23,0 2,-18 20,37-21,-37-1,0 1,18 21,1-20,-19-1,17-1,2 1,-19 21,19-43,-2 24,2 19,-19-21,17-22,-17 21,19-21,0 44,-19-44,17 0,-17 21,0-21,0 23,19-1,-19-1,0-21,19 22,-19-1,17 1,-17-22,0 22,0-1,0-21,19 23,-19-23,18 43,0-43,-18 22,36-22,-17 44,-1-21,0-23,-18 21,0-21,19 22,-1 0,-18-22,0 0,18 21,-18-21,18 0,-18 22,19-22,-19 0,18 0,-18 22,0-22,0 21,18-21,-18 0,0 0,18 0,0 0,-18 23,19-23,-19 0,0 0,18-44</inkml:trace>
  <inkml:trace contextRef="#ctx0" brushRef="#br1" timeOffset="5">9126 8220,'0'21,"0"-21,18 0,-18 0,18 0,0 0,1 0,17 0,-18 0,1 0,17 0,0 0,2 0,-21 0,38 0,-19 0,2 0,-21 0,20 0,-19 0,1 0,-2 0,20 0,-37 0,37 0,-19 0,0 0,0 0,37 0,-37 0,19 0,-19 0,0 0,18 0,-17 0,17 0,1 0,0 0,-1 0,-18 0,19 0,-37 0,36 0,-18 0,1 0,-1 0,0 0,0 0,19 0,-19 0,19 0,-20 0,21 0,-21 0,19 0,2 0,-2 0,-17 0,-2 0,20 0,-19 0,1 0,35 0,-36 0,1 0,-1 0,18 0,-17 0,-1 0,19 0,-1 0,-18 0,19 0,18 0,-38 0,20 0,0 0,-1 0,-18 0,0 0,19 0,-1 0,1 0,-19 0,1 0,35 0,-36 0,1 0,17 0,-17 0,-2 0,2 0,-19 0,36 0,-17 0,-2 0,2 0,-1 0,0 0,-18 0,19 0,17 0,-36 0,37 0,-19 0,0 0,0 0,1 0,-1 0,0 0,0 0,1 0,-1 0,0 0,18 0,-17 0,0 0,17 0,-19 0,2 0,17 0,-17 0,-19 0,36 0,-36 0,19 0,-1 0,0 0,0 0,0 0,1 0,-19 0,18 0,0 0,0 0,-18 0,37 0,-19 0,1 0,-2 0,2 0,-1 0,-18 0,18 0,-18 0,19 0,-19 0,17 0,2 0,-19 0,19 0,-19 0,17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20-10-31T15:10:14.60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8396 8308,'0'0,"0"0,22 0,-22 0,22 0,-22-18,44 18,-44 0,22 0,-22 0,44 0,-44 0,44-17,-44 17,23 0,20 0,-22 0,2 0,20 0,2 0,-24 0,24 0,-1 0,-1 0,-20 0,21 0,-1 0,-20 0,20 0,-20 0,43 0,-45 0,24 0,-24 0,45 0,-44 0,22 0,0 0,0 0,-22 0,22 0,-22 0,22 0,-22 0,0 0,22 0,-22 0,-1 0,2 0,20 0,-20 0,-1 0,22 0,-23-18,1 18,22 0,-22 0,1 0,20 0,-20 0,21 0,-1 0,1 0,-22 0,1 0,20 0,-20 0,-2 0,1 0,1 0,-2 0,1 0,-1 0,2 0,-1 0,-1 0,24 0,-45 0,22 0,22 0,-44 0,44 0,-23 0,-21 0,45 0,-24 0,2 0,-1 0,-1 0,2 0,20 0,-20 0,-1 0,22 0,-44 0,43 0,-43 0,23 0,-2 0,1 0,1 0,-23 0,21 0,-21 0,22 0,1 0,-2 0,-21 0,22 0,0 0,0 0,-22 0,22 0,0 0,-22 0,22 0,-22 0,23 0,-2 0,-21 0,22 0,-22 0,23 0,-23-18,0 18,21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20-10-31T15:10:14.6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8255 8502,'22'0,"21"0,-21 0,-1 0,22 0,22 0,-21 0,21 0,0 0,-22 0,0 0,0 0,1 0,-1 0,-21 0,21 0,0 0,-21 0,-1 0,24 0,-3 0,-19 0,20 0,-23 0,3 0,-1 0,21 0,-21 0,-1 0,44 0,-43 0,0 0,21 0,-22 0,23 0,-23 0,44 0,-43 0,21 0,0 0,1 0,-1 0,0 0,1 0,-1 0,0 0,0 0,1 0,-1 0,-21 0,-1 0,23 0,-23 0,44 0,-43 0,-1 0,23 0,21 0,-44 0,22 0,1 0,21 0,0 0,-22 0,0 0,22 0,-22 0,-21 0,43 0,-42 0,-3 0,23 0,-20 0,-1 0,21 0,0 0,1 0,-23 0,22 0,1 0,-1 0,-21 0,21 0,0 0,-21 0,-1 0,1 0,-22 0,22 0,-1 0,1 0,-22 0,22 0,-1 0,-21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20-10-31T15:10:14.61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9190 12030,'0'0,"0"0,35 0,-17 0,17-18,18 18,0 0,0 0,0 0,0 0,17 0,18 0,-17 0,-18 0,0 0,0 0,0 0,-18 0,18 0,-18 0,-17 0,-1 0,1 0,0 0,-1 0,-17 0,18 0,0 0,-18 0,17 0,1 0,-1 0,1 0,-18 0,18 0,-18 0,0 0,-18-18,18 18,-35 0,35 0,-18 0,-17 0,0 0,17 0,-17 0,-18 0,18 0,-18 0,0 0,0 0,18 0,-1 0,1 0,17 0,1 0,-1 0,0 0,18 0,-17 0,-1 0,18 0,-18 0,1 0,17 0,-18 0,-17 0,17 0,-17 0,17 0,-17 0,17 0,1 0,-1 0,1 0,17 0,-18 0,18 0,-18 0,1 0,17-17,0 17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20-10-31T15:10:14.61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9296 15646,'0'0,"17"0,36 0,0 0,0 0,18 0,17 0,0-18,0 18,18 0,-35 0,-18 0,-1 0,1 0,0 0,0 0,-35 0,-1 0,1 0,0 0,-1 0,-17 0,18 0,-18 0,0 0,0 0,0-18,-18 18,1 0,17 0,-36 0,1 0,-18 0,18 0,-18 0,0 0,0 0,18 0,0 0,-1 0,1 0,18 0,-1 0,0 0,1 0,-1 0,0 0,1 0,-1 0,-17 0,35 0,-36 0,1 0,18 0,-1 0,-17 0,-1 0,36 0,-35 0,17 0,1 0,-18 0,35 0,-18 0,0 0,1 0,17 0,0 0,17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20-10-31T15:10:14.61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8167 12188,'0'0,"0"0,29 0,-14 0,-1 0,16 0,14 0,-1 0,1 0,0 0,0 0,0 0,0 0,0 0,-1 0,1 0,-15 0,15 0,0 0,-15 0,0 0,-14 0,14 0,15 0,-14 0,-1 0,0 0,0 0,-29 0,44 0,-14 0,-1 0,0 0,15 0,0 0,15 0,-16 0,1 0,-15 0,0 0,0 0,1 0,-1 0,-15 0,16 0,-1 0,0 0,-14 0,0 0,14 0,-15 0,1 0,14 0,-14 0,0 0,14 0,0 0,-14 0,14 0,0 0,15 0,0 0,0 0,-15 0,-14 0,14 0,-29 0,15 0</inkml:trace>
  <inkml:trace contextRef="#ctx0" brushRef="#br0" timeOffset="1">8211 16540,'0'0,"0"-21,14 21,-14 0,15 0,0 0,14 0,0 0,15 0,0 0,59 0,-31 0,30 0,1-21,-1 21,1 0,-1 0,1 0,-30 0,15 0,-30 0,0 0,15 0,-29 0,0 0,0 0,0 0,-1 0,1 0,15 0,-1 0,1 0,0 0,-15 0,-1 0,1 0,-14 0,-16 0,15 0,1 0,-30 0,14 0,-14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20-10-31T16:29:29.194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2487 8996,'0'0,"19"0,-2 0,38 0,-18 0,17 0,1 0,-1 0,1 0,0 0,18 0,-18 0,17 0,-17 0,18 0,-37 0,1 0,-1 0,1 0,-1 0,37 0,-18 0,-1 0,1 0,-1 0,1 0,0 0,0 0,-1 0,1 0,0 0,0 0,-1 0,1 0,-1 0,0 0,20 0,-19 0,-1 0,1 0,0 0,-2 0,2 0,0 0,0 0,-1 0,1 0,0 0,0 0,-1 0,1 0,0 0,17 0,-17 0,0 0,-1 0,-17 0,17 0,-17 0,-19 0,37 0,-37 0,19 0,-1 0,0 0,1 0,-1 0,0 0,19 0,-19 0,19 0,-18 0,-1 0,19 0,-36 0,17 0,-19 18,21-18,16 0,-17 0,-1 0,0 0,-18 0,37 0,-19 0,1 0,-19 0,37 0,-37 0,0 20,19-20,-1 0,0 0,2 0,-2 0,0 0,37 0,-18 0,-1 0,-17 0,-1 0,0 0,1 0,-19 0,-18 0,36 0,-36 0,19 0,-19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20-10-31T16:29:29.19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21537 9120,'0'0,"19"0,-2 0,2 0,-1 0,18-18,19 18,-19 0,19 0,0 0,0 0,17 0,37 0,-18 0,19 0,-37 0,18 0,19 0,-1 0,-37 0,2 0,-2 0,-17 0,-1 0,1 0,0 0,0 0,-19 0,1 0,-1 0,0 0,-17 0,-2 0,2 0,36 0,-37 0,0 0,18 0,-17 0,-19 0,36 0,-36 0,18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20-10-31T16:29:29.19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9719 9067,'19'0,"-19"0,17-18,2 18,-19 0,18 0,0 0,0 0,19 0,17 0,1 0,0 0,0 0,17 0,1 0,37 0,-38 0,1 0,0 0,-19 0,20 0,-19 0,-1 0,1 0,-19 0,0 0,0 0,2 0,16 0,1 0,-19 0,19 0,0 0,0 0,-1 0,0 0,-17 0,18 0,0 0,-19 0,0 0,0 0,1 0,-1 0,-17 0,-1 0,0 0,1 0,-19 0,17 0,-17 0,19 0,-19 0,18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20-10-31T16:29:29.197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14781 9070,'0'0,"19"-18,-19 18,18 0,0 0,0-20,18 20,-17 0,0 0,17 0,0 0,0 0,1 0,-1 0,19 0,-37-19,0 19,37 0,-19 0,-17 0,17 0,0 0,1 0,18 0,0 0,-19 0,0 0,0 0,19 0,-36 0,-1 0,0 0,19 0,-19 0,0 0,18 0,-17 0,17 0,0 0,-17 0,-1 0,0 0,18 0,-36 0,37 0,-19 0,0 0,19 0,-19 0,1 0,-2 0,20 0,-19 0,1 0,17 0,-18 0,0 0,1 0,-1 0,0 0,19 0,-20 0,2 0,36 0,-38 0,21 0,-21 0,38 0,-37 0,-18 0,37 0,-19 0,0 0,0 0,-18 0,19 0,-2 0,-17 0,19 0,-19 0,19 0,-19 0,17 0,2 0,-19 0,18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20-10-31T11:08:24.59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15099 7535,'20'0,"19"0,1 0,19-21,0 21,20 0,-20 0,21 0,19 0,-20 0,-19 0,-1 0,-1 0,2 0,-1 0,1 0,-1 0,0 0,1 0,-1 0,20 0,-20 0,1 0,-1 0,0 0,1 0,-21 0,21 0,-40 0,39 0,-20 0,1 0,-20 0,19 0,1 0,0 0,-1 0,0 0,20 0,21 0,-1 0,-39 0,19 0,-19 0,19 0,0 0,1 0,-21 0,0 0,1 0,0 0,19 0,-19 0,19 0,0 0,-19 0,-1 0,1 0,-1 0,1 0,-1 0,1 0,0 0,-1 0,1 0,-1 0,-20 0,22 0,-22 0,-19 0,20 0,0 0,-1 0,-19 0,41 0,-22 0,1 0,-1 0,-19 0,40 0,-40 0,19 0,22 0,-41 0,19 0,1 0,-20 0,20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20-10-31T16:29:29.19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18856 9014,'0'0,"0"0,19 0,35 0,-18 0,19 0,18 0,36 0,-18 0,18 0,-18 0,19 0,-37 0,37 0,-57 0,21-18,-20 18,1 0,0 0,-19 0,19 0,0 0,-1 0,1 0,0 0,0 0,-2 0,-16 0,0 0,17 0,-18 0,19 0,-19 0,2 0,-21 0,38 0,-18 0,-1 0,0 0,1 0,0 0,-1 0,-18 0,0 0,-18 0,36 0,-36 0,19 0,-1 0,0 0,19 0,-37 0,18 0,19 0,-37 0,17 0,-17 0,19 0,0 0,-19 0,17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20-10-31T16:29:29.19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2663 13444,'19'0,"-19"-20,18 20,-18 0,18 0,0 0,1 0,17 0,0 0,1 0,36 0,-19 0,1 0,0 0,17 0,-17 0,18 0,0 0,0 0,18 0,-18 0,0 0,-19 0,1 0,0 0,0 0,-1 0,1 0,17 0,-17 0,0 0,0 0,-1 0,-18 0,19 0,0 0,-19 0,19 0,0 0,-19 0,18 0,-16 0,-21 0,38 0,0 0,-19 0,1 0,-1 0,19 0,-19-18,0 18,1 0,0 0,-1 0,1 0,-1 0,0 0,-17 0,17 0,0 0,1 0,-19 0,19 0,17 0,-36 0,1 0,17 0,0 0,1 0,0 0,-20 0,38 0,-18 0,-19 0,19 0,-1 0,0 0,0 0,-17 0,17 0,19 0,-18 0,-1 0,-18 0,36 0,-16 0,-2 0,0 0,-18 0,37 0,-19 0,1 0,0 0,-1 0,19 0,-19 0,0 0,1 0,18 0,-19 0,19 0,17 0,-17 0,0 0,-19 0,1 0,-1 0,0 0,19 0,-19 0,-17 0,17 0,19 0,-37 0,18 0,-17 0,17 0,-17 0,-2 0,2 0,-1 0,0 18,19-18,-19 0,0 0,18 0,-36 0,19 0,-1 0,0 0,1 0,-2 0,-17 0,19 0,-19 0,19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20-10-31T16:29:29.200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2434 9279,'0'0,"0"0,0 0,36 0,-17 0,-1 0,18 0,-17 0,-1 0,19 0,-1 0,-18 0,0 0,18 0,-17 0,-1 0,0 0,1 0,-1 0,18 0,-17 0,-1 0,18 0,-36 0,18 0,-18 0,36 0,-36 0,19 0,0 0,-2 0,20 0,-19 0,0 0,19 0,-19 0,0 0,0 0,19 0,0 0,-20 0,19 0,2 0,-21 0,2 0,17 0,-17 0,-1 0,0 0,0 0,1 0,-19 0,36 0,-36 0,18 0,0 0,1 0,-19 0,17 0,2 0,0 0,-19 0,17 0,-17 0,37 0,-37 0,18 0,18 0,-17 0,-1 0,18 0,-17 0,-2 0,2 0,0 0,-2 0,19 0,2 0,-21 0,20 0,-1 0,1 0,-19 20,37-20,-19 0,-17 0,17 0,0 0,1 0,-19 0,0 0,0 0,0 0,1 0,17 0,-17 0,-2 0,2 0,0 0,-2 0,2 0,-2 0,20 0,-19 0,1 0,17 0,1 0,-1 0,0 0,0 0,2 0,-2 0,0 0,1 0,-1 0,19 0,0 0,-19 0,0 0,-17 0,35 0,-18 0,-17 0,-1 0,19 0,-1 0,0 0,-17 0,-2 0,2 0,-1 0,19 0,-19 0,0 0,37 0,-19 0,18 0,1 0,-18 0,-1 0,1 0,-1 0,1 0,-19 0,19 0,-1 0,0 0,-17 0,17 0,0 0,1 0,-19 0,19 0,-20 0,2 0,-1 0,36 0,-54 0,37 0,0 0,-1 0,0 0,1 0,-19 0,36 0,-16 0,-21 0,20 0,0 0,-1 0,0 0,-18 0,19 0,-19 0,1 0,17 0,-19 0,2 0,0 0,-2 0,2 0,-19 0,18 0,19 0,-37 0,18 0,0 0,0 0</inkml:trace>
  <inkml:trace contextRef="#ctx0" brushRef="#br0" timeOffset="1">2617 14007,'0'0,"17"0,20 0,0 0,17 0,1 0,0 0,17 0,2 0,16 0,1 0,19 19,-38-19,2 0,-20 0,19 0,-19 0,1 0,0 0,-19 0,19 0,-1 0,1 0,-19 0,19 0,0 0,0 0,-18 0,16 0,2 0,0 0,0 0,-1 0,1 0,0 0,0 0,-1 0,1 0,17 0,-17 0,0 0,0 0,-1 0,1 0,0 0,17 0,-17 0,18 0,-18 0,0 19,0-19,-2 0,2 0,-18 0,-1 0,19 0,-19 0,0 0,19 0,-36 0,17 0,0 0,1 0,-1 0,1 0,0 0,17 0,-17 0,35 0,-17 0,-18 0,-1 0,0 0,0 0,19 0,-18 0,-1 0,1 0,-1 0,1 0,-1 0,0 0,1 0,-19 0,18 0,1 0,-19 0,19 0,-1 0,-17 0,17 0,0 0,19 0,0 0,-19 0,0 0,19 0,-18 0,-1 0,0 0,-17 0,17 0,-18 0,0 0,1 0,17 0,-36 0,18 0,1 0,-19 0,17 0,-17 0,19 0,-19 0</inkml:trace>
  <inkml:trace contextRef="#ctx0" brushRef="#br1" timeOffset="2">9832 9317,'0'0,"0"0,17-18,2 18,-2-20,2 20,0 0,-2 0,2 0,17 0,1 0,-1 0,-17 0,35 0,0 0,1 0,0 0,0 0,18 0,-18 0,-2 0,2 0,0 0,0 0,-1 0,1 0,0 0,0 0,17 0,-35 0,18 0,-19 0,-17 0,17 0,18 0,-36 0,1 0,17 0,-18 0,18 0,2 0,15 0,-15 0,-2 0,18 0,-17 0,-1 0,19 0,-18 0,-1 0,0 0,-17 0,17 0,-36 0,36 0,-17 0,-19 0,18 0,0 0,-18 0,18 0,1 0,-2 0,2 0,0 0,-2 0,2 0,-2 0,-17 0,19 0,-1 0,-18 0,0-19,18 19,1 0,-19 0,18 0,-18 0,18 0,0 0</inkml:trace>
  <inkml:trace contextRef="#ctx0" brushRef="#br1" timeOffset="3">15079 9260,'18'0,"0"0,18 19,19-19,0 0,0 0,-1 0,1 0,0 0,-1 0,-17 0,-1 0,0 0,1 0,-1 0,-17 0,17 0,19 0,-38 0,21 0,-2 0,0 0,1 0,-19 0,18 0,1 0,-1 0,0 0,1 0,17 0,-35 0,17 0,1 0,-1 0,0 0,0 0,19 0,-18 0,-19 0,37 0,-37 0,1 0,17 0,-18 0,0 0,18 0,2 0,-2 0,-18 0,18 0,19 0,-37 0,0 0,18 0,-17 0,0 0,17 0,-19 0,-17 0,38 0,-38 0,17 0,-17 0,19 0,-1 0,-18 0,18 0,-18 0,18 0,1 0,-1 0</inkml:trace>
  <inkml:trace contextRef="#ctx0" brushRef="#br1" timeOffset="4">19306 9279,'0'0,"0"0,17 0,20-19,18 19,0 0,-1 0,0 0,1 0,0 0,0 0,-1 0,1 0,0 0,0 0,-1 0,1 0,0 0,-1 0,0 0,1 0,0 0,-1 0,1 0,-19 0,19 0,-18 0,36 19,-37-19,-18 0,19 0,0 0,-1 0,0 20,0-20,1 0,-1 0,-17 0,17 0,0 0,1 0,-19 0,1 0,17 0,-18 0,0 0,1 0,-19 0,36 0,-36 0,18 0,0 0,1 0,-1 0,0 0,0 0,1 0,-2 0,2 0,0 0,-2 0,-17 0,19 0,-2 0,2 0,-1 0,-18 0,18 0,1 0,-1 0,-18 0,18 0,0 0,-18 0,19 0,-19 0,18 0,-18 0,18 0,0 0,-18 0,18 0,1 0,-2 0,2 0,-19 0,19 0,-2 0,-17 0,19 0,-19 0,18 0,-18 0,18 0,1 0</inkml:trace>
  <inkml:trace contextRef="#ctx0" brushRef="#br0" timeOffset="5">22147 9355,'19'0,"-19"0,18-19,19 19,-19 0,0 0,36 0,-17-19,0 19,-20 0,21 0,-2 0,0 0,19 0,-19 0,18 0,1 0,0 0,0 0,-19 0,1 0,-1 0,0 0,19 0,-19 0,1 0,0 0,-1 0,18 0,1 0,-19 0,2 0,16 0,-18 0,1 0,-1 0,-18 0,19 0,0 0,-20 0,2 0,-2 0,2 0,0 0,17 0,-18-18,0 18,19 0,-1 0,0 0,19 0,-19 0,1 0,0 0,-1 0,-18 0,19 0,-37 0,18 0,0 0,0 0,1 0,-19 0,17 0,2 0,-19 0,19 0,-19 0</inkml:trace>
  <inkml:trace contextRef="#ctx0" brushRef="#br1" timeOffset="6">9230 14064,'0'0,"18"0,1-19,17 19,-18-19,19 0,-1 19,1 0,-1 0,19 0,0 0,-19 0,19 0,-1 0,1 0,0 0,-2 0,2 0,0 0,0 0,-1 0,1 0,0 0,-19 0,19 0,-19 0,1 0,-1 0,-17 0,17 0,-17 0,17 0,0 0,0 0,1 0,-19 0,19 0,18 0,-38 0,19 0,2 0,-2 0,19 0,-19 0,-18 0,18 0,1 0,-19 0,1 0,17 0,-36 0,19 0,17 0,-36 0,36 0,-36 0,18 0,0 0,1 0,-1 0,0 0,0 0,-18 0,19 0,-2 0,2 0,0 0,-19 0,17 0,2-19,-19 19,17 0,-17 0,19 0,0 0</inkml:trace>
  <inkml:trace contextRef="#ctx0" brushRef="#br1" timeOffset="7">13439 14007,'18'0,"0"0,0 0,19 0,0 0,16 0,2 0,0 0,18 0,18 0,0 0,19 0,-37 0,-18 0,-2 0,2 0,0 0,-18 0,17 0,1 0,-1 0,-17 0,0 0,17 0,1 0,0 0,0 0,-2 0,-16 0,36 0,-18 0,-19 0,1 0,-20 0,38 0,-36 0,17 0,-17 0,17 0,0 0,1 0,-19 0,0 0,1 0,-2 0,2 0,-1 0,0-19,-18 19,19 0,-2 0,-17 0,19 0,-19 0,18 0,0 0,-18 0,19 0,-19 0,18 0,-18 0,18 0,0 0,-18 0,19 0,-19 0,0-18</inkml:trace>
  <inkml:trace contextRef="#ctx0" brushRef="#br1" timeOffset="8">17720 14026,'0'0,"19"0,17 0,37 0,0 0,55 0,-38 0,1 0,19 0,17 0,-35 0,35 0,-18 0,-54 0,0 0,0 0,-38 0,2 0,17 0,-36 0,36 0,-17 0,-19 0,36 0,-18 0,1 0,36 0,-19 0,-17 0,17 0,0 0,19 0,-37 0,0 0,19 0,-20 0,-17 0,37 0,-37 0,18 0,1 0,-2 0,-17 0,19 0,-19 0,19 0,-2 0,2 0,-1 0,0 0,18 0,-36 0,19 0,-1 0,0 0,19 0,-37 0,17 0,-17 0,19 0,-19 0,19 0,-2 0,2 0,-19 0,18 0,0 0,-18 0,19 0,-2 0,2 0,-19-19,0 19,18 0,-18 0,18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20-10-31T16:32:14.024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6297 9352,'38'-19,"-18"19,0-19,38 19,-1 0,2 0,-20-18,20 18,-1 0,-1 0,1 0,1 0,-1 0,0 0,0 0,-19 0,-19 0,18 0,1 0,0 0,0 0,19 0,-20 0,21 0,-1 0,0 0,0 0,19 0,-18 0,-20 0,20 0,-41 0,21 0,0 0,0 0,-1 0,-18 0,38 0,-58 0,20 0,19 0,-21 0,2 0,19 0,-20 0,1 0,19 0,-1 0,-38 0,39 0,-39 0,19 0,-19 0,20 0,-1 0,-19 0,20 0,-20 0,19 0,-19 0,19 0,1 0,0 0,-20 0,18 0,2 0,-1 0,1 0,-1 0,-19 0,19 0,-19 0,20 0,0 0,-20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20-10-31T16:32:14.02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6332 9419,'0'0,"0"0,20 0,-20 0,20 0,-2 0,-18 0,40 0,-21 0,19 0,-18 0,0 0,18 0,1 0,0 0,0 0,-1 0,40 0,-20 0,1 0,-2 0,1 0,0 0,1 0,-1 0,0 0,0 0,1 0,-1 0,-20 0,21 0,-21 0,2 0,-22 0,21 0,-19 0,18 0,-18 0,18 0,2 0,-21 0,1 0,18 0,-18 0,-2 0,41 0,-39 0,-1 0,20 0,-1 0,1 0,-19 0,-1 0,0 0,1 0,0 0,-2 0,2 0,19 0,-20 0,0 0,21 0,-40 0,38 0,-38 0,20 0,-20 0,19 0,-19 0,19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20-10-31T16:32:14.02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9013 9353,'0'0,"40"0,-22-19,22 19,18 0,0 0,0 0,0 0,40-19,-21 19,1 0,-20 0,19 0,-39 0,21 0,-20 0,-20 0,1 0,-1 0,0 0,1 0,-1 0,0 0,40 0,-21 0,2 0,-2 0,1 0,19 0,0 0,-19 0,-19 0,18 0,0 0,-38 0,40 0,-21 0,1 0,-1 0,0 0,1 0,0 0,-2 0,2 0,-1 0,-19 0,20 0,-1 0,0 0,-19 0,40 0,-40 0,18 0,22 0,-40 0,19 0,-19-18,19 18,0 0,-19 0,20 0,-20 0,20 0,-2 0,-18 0,20 0,-20 0,20 0,-20-19,0 19,19 0,0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20-10-31T16:32:14.027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10054 13564,'38'0,"21"0,-1 0,20 0,57 0,2 0,18 0,-20 0,20 0,-77 0,19 0,-39 0,0 0,-19 0,-20 0,20 0,-19 0,0 0,-2 0,-18 0,39 0,-20 0,1 0,19 0,-19 0,-20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20-10-31T16:32:14.02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10054 13584,'0'0,"20"0,-2 0,-18 0,40 0,-40 0,19 0,20 0,-20 0,1 0,18 0,-18 0,-1 0,20 0,0 0,-1 0,21 0,-20 0,18 0,2 0,-1 0,-38 0,18 0,-18 0,18 0,-18 0,-1 0,1 0,-1 0,0 0,21 0,-22 0,2 0,19 0,-20 0,0 0,21 0,-22 0,2 0,0-19,-1 19,0 0,-19 0,20-18,-1 18,1 0,-20 0,18 0,2 0,0 0,18 0,-38 0,20 0,-1 0,1 0,0 0,-20 0,18 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20-10-31T16:32:14.02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10231 13566,'0'0,"38"0,1 0,-1 0,-18 0,19 0,0 0,-20 0,1 0,18 0,-38 0,20 0,-1-18,-19 18,39 0,-39 0,19 0,1 0,0 0,-20 0,38 0,-38 0,20 0,-20 0,38 0,-38 0,19 0,1 0,0 0,-2 0,2 0,0 0,-1 0,0 0,20 0,-19 0,-20 0,38 0,-18 0,-1 0,0 0,1 0,-1 0,-19 0,20 0,-20 0,19 0,0 0,-19 0,20 0,0 0,-2 0,2 0,-20 0,19 0,1 0,-1 0,0 0,1 0,-20 0,0-19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20-10-31T16:32:14.030"/>
    </inkml:context>
    <inkml:brush xml:id="br0">
      <inkml:brushProperty name="width" value="0.05292" units="cm"/>
      <inkml:brushProperty name="height" value="0.05292" units="cm"/>
      <inkml:brushProperty name="color" value="#00B0F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3916 9562,'0'0,"19"-18,0 18,1 0,19 0,-19 0,18 0,-18 0,18 0,1 0,19 0,0 0,1 0,-1 0,19 0,-19 0,0 0,39 18,-19-18,-20 0,19 0,21 19,-40-19,0 19,0-19,0 0,0 0,1 0,-1 0,0 0,0 0,1 0,-1 0,0 0,1 0,18 0,-19 0,0 0,19 0,-19 0,20 0,0 0,38 0,-38 0,19 0,-39 0,39 0,-39 0,0 0,0 0,1 0,-1 0,0 0,1 0,-1 0,-1 0,1 0,0 0,1 0,-1 0,0 0,20 0,-19 0,-2 0,1 0,0 0,1 0,-1 0,0 0,0 0,-19 0,19 0,0 0,-19 0,19 0,-18 0,17 0,1 0,0 0,1 0,-1 0,0 0,0 0,1 0,18 0,-19 0,0 0,1 0,-1 0,0 0,-19 0,19 0,-20 0,21 0,-1 0,0 0,-19 0,19 0,-19 0,0 0,-1 0,21 0,-21 0,20 0,1 0,-1 0,-20 0,21 0,-20 0,20 0,-2 0,1 0,-18-19,18 19,-20 0,1 0,19 0,0 0,-19-19,0 19,-20 0,39 0,-38 0,19 0,-1-18,20 18,-19 0,0 0,20-19,-21 19,20 0,1 0,-1 0,19 0,-38 0,-20 0,1 0,-1 0,0 0,1 0,-20 0,19 0,1 0,-20 0</inkml:trace>
  <inkml:trace contextRef="#ctx0" brushRef="#br1" timeOffset="1">9133 14055,'0'0,"0"0,38 0,-18 0,18 0,1 0,-1 0,40 0,-19 0,-1 0,0 0,0 0,1 0,-1 0,-1 0,1 0,1 0,-1 0,0 0,0 0,-19 0,39 0,-40 0,-18 0,-1 0,21 0,-22 0,22 0,-2 0,-18 0,-1 0,19 0,20 0,1 0,19 0,-20 0,0 0,1 0,-2 0,1 0,0 0,1 0,-1 0,-20 0,21 0,-20 0,19 0,-19 0,-1 0,-18 0,38 0,-19 0,-19 0,18 0,1-19,-20 19,0 0,21 0,-22 0,2 0,19 0,-20 0,1 0,-1-18,1 18,-2 0,-18 0,20 0,-20 0,20 0,-1 0,-19 0,0 0,19 0,1 0,-20 0,39 0,-39 0,38 0,-18 0,-20 0,19 0,1 0,-20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20-10-31T11:08:24.594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5909 10639,'0'0,"0"0,0 0,20 0,-1-20,-19 20,20 0,20 0,0 0,-1 0,21 0,18 0,41 0,-20 0,19 0,1 0,-20 0,20 0,19 0,-39 0,19 0,-38 0,-1 0,0 0,-20 0,1 0,-1 0,20 0,-20 0,0 0,21 0,-21 0,-19 0,19 0,-20 0,2 0,37 0,-39 0,2 0,-2 0,-19 0,38 0,2 0,-20 0,-1 0,1 0,-1 0,20 0,1 0,-20 0,-1 0,1 0,19 0,-20 0,21 0,-20 0,18 0,-17 0,-2 0,20 0,1 0,-1 0,20 0,-20 0,1 0,-1 0,0 0,1 0,-1 0,-20 0,21 0,-21 0,20 0,-19 0,0 0,-1 0,21 0,-21 0,20 0,-19 0,19 0,-19 0,0 0,19 0,0 0,1 0,-1 0,0 0,0 0,0 0,1 0,-1 0,1 0,-1 0,1 0,-1 0,0 0,1 0,-1 0,0 0,0 0,21 0,-41 0,20 0,-20 0,2 0,-22 0,21 0,-21 0,1 0,-20 0,21 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20-10-31T17:27:32.097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11730 7020,'0'0,"18"0,17 0,0 0,18 0,0 0,17-17,1 17,35 0,-36 0,36 0,-18 0,18 0,-35 0,17 0,18 0,0 0,-36 0,36 0,-35 17,-1-17,1 0,35 0,-54 0,19 0,-18 0,0 0,0 0,0 0,0 0,35 0,-35 0,35 0,-18 0,1 0,35 0,-36 0,1 0,0 0,17 0,-35 0,0 0,-1 0,-16 0,-1 0,0 0,18 0,-17 0,-1 0,0 0,0 0,18 0,-17 0,-1 0,0 0,0 0,1 0,-19 0,19 0,-19 0,18 0,-17 0,0 0,17 0,-17 0,-1 0,19 0,-19 0,1 0,17 0,-17 0,-1 0,19 0,-19 0,1 0,0 0,-18 0,17 0,1 0,-18 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20-10-31T17:27:32.09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11606 16016,'18'0,"0"0,17 0,0 0,18 0,0 0,0 0,18 0,34 0,1 0,-35 0,-1 0,1 0,-18 0,0 0,-18 0,36 0,-19 0,-16 0,17 0,0 0,-1 0,-16 0,-1 0,18 0,-18 0,1 0,-19-18,-17 18,18 0,-18 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20-10-31T17:27:32.09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11677 8943,'0'0,"18"0,-1 0,1 0,0 0,-18 0,17 0,1-18,17 18,-17 0,17 0,18 0,-35 0,17 0,18 0,0 0,-18 0,35 0,-17 0,0 0,0 0,0 0,0 0,0 0,0 0,0 0,-18 0,0 0,18 0,-35 0,0 0,17 0,-18 0,1 0,0 0,-1 0,1 0,17 0,-35 0,18 0,0 0,-1 0,1 0,0 0,-1 0,1 0,-1 0,1 0,0 0,-1 0,-17 0,18 0,-18 0,18 0,-1 0,-17 0,18 0,17 0,-17 0,-1 0,1 0,0 0,-1 0,-17 0,18 0,-18 0,18 0,-1 0,-17 0,18 0,0 0,-1 0,-17 0,18 0,-1 0,1 0,-18 0,18 0,-1 0,1 0,0 0,-18 0,0 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20-10-31T17:27:32.100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11695 9701,'0'0,"0"0,0 0,35 0,-17 0,17 0,0 0,18 0,35 0,-17 0,17 0,0 0,0 0,-35 0,35 0,-35 0,18 0,-1 0,-17 0,-17 0,17 0,-18 0,0 0,18 0,-18 0,18 0,0 0,-18 0,18 0,-17 0,17 0,-18 0,35 0,-34 0,-1 0,18 0,-18 0,0 0,18 0,-17 0,17 0,-18 0,18 0,0 0,0 0,-1 0,-16 0,17 0,0 0,-18 0,-18 0,1 0,17 18,-17-18,0 0,-18 0,35 0,-35 0,18 0,-1 0,1 0,0 0,-1 0,1 0,17 0,-17 0,-1 0,19 0,-36 0,17 0,19 0,-36 0,17 0,-17 0,18 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20-10-31T17:27:32.10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11677 10425,'18'0,"-18"-18,0 18,17 0,1 0,0 0,34 0,-16 0,17 0,0 0,17 0,1 0,-18 0,17 0,18 0,-17 0,-18 0,17 0,-17 0,0 0,0 0,18 0,-18 0,-1 0,19 0,-18 0,0 0,0 0,-18 0,-17 0,17 0,18 0,-35 0,-1 0,1 0,-1 0,1 0,17 0,-17 0,0 0,-1 0,-17 0,36 0,-19-18,1 18,-18 0,17 0,-17 0,18 0,0 0,-1 0,-17 0,18 0,-18 0,18 0,-18 0,-18 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20-10-31T17:27:32.10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11712 11148,'0'0,"18"0,17 0,18 0,18 0,-1-18,18 18,1 0,16 0,-16 0,-36 0,17 0,-17 0,18-17,-19 17,1 0,0 0,0 0,0 0,0 0,0 0,18 0,-19 0,1 0,0 0,0 0,18 0,-18 0,0 0,17 0,-17 0,0 0,18 0,-19 0,1 0,0 0,18 0,-18 0,17 0,-17 0,0 0,0 0,18 0,-18 0,-1 0,1 0,0 0,0 0,0 0,0 0,0 0,17 0,-34 0,17 0,0 0,0 0,-1 0,1 0,0 0,0 0,-18 0,18 0,0 0,-17 0,34 0,-35 0,1 0,17 0,-18 0,0 0,-17 0,17 0,-17 0,17 0,-17 0,17 0,-17 0,-1 0,1 0,-1 0,1 0,-18 0,18 0,-1 0,-17 0,-17-18,-1 18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20-10-31T17:27:32.10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11606 11836,'18'0,"0"0,-1 0,19 0,17 0,17 0,-17 0,0 0,17 0,19 0,-1 0,0 0,36 0,-72 0,19 0,17 0,0 0,18 0,-35 0,17 0,18 0,-36 0,54 0,-18 0,-18 0,0 0,0 0,-17 0,17 0,-17 0,17 0,0 0,-18 0,1 0,0 0,17 0,-35 0,0 0,0 0,-1 0,1 0,0 0,-17 0,-1 0,18 0,0 0,-18 0,-17 0,17 0,0 0,18 0,-35 0,-1 0,19 0,-1 0,-17 0,-1 0,18 0,-17 0,0 0,17 0,-17 0,-18 0,35 0,0 0,0 0,1 0,-1 0,0 17,1-17,-19 0,19 0,-1 0,-18 0,19 0,-1 0,-17 0,-1 0,19 0,-1 0,-18 0,1 0,17 0,-17 0,0 0,17 0,-17 0,-1 0,18 0,-35-17,18 17,-18 0,18 0,-18 0,17 0,1 0,0 0,-18 0,17 0,1 0,-18 0,0 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20-10-31T17:27:32.104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11677 12471,'0'0,"35"0,18 0,0 0,35 0,18 0,-35 0,52 0,-35 0,1 0,-19 0,1 0,-18 0,-18 0,18 0,0 0,0 0,-18 0,18 0,0 0,0 0,0 0,-1 0,-16 0,17 0,-18 17,-17-17,-1 0,36 0,-18 0,-17 0,17 0,1 0,-1 0,0 0,0 0,-17 0,17 0,1 0,-19 0,1 0,0 0,-1 0,1 0,-1 0,1 0,0 0,-1 0,-17 0,18 0,-18 0,18 0,-1 0,-17 0,18 0,-18 0,18 0,-18-17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20-10-31T17:27:32.10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11695 13264,'17'0,"1"0,17 0,18 0,0 0,0 0,0 0,0 0,0 0,0 0,-1 0,-16 0,-1 0,18 0,0 0,0 0,0 0,17 0,1-17,-1 17,1 0,-18 0,0 0,0 0,0 0,0 0,-1 0,1 0,0 0,18 0,-18 0,0 0,0 0,-1 0,1 0,0 0,0 0,0-18,0 18,0 0,0 0,0 0,0 0,17 0,-17 0,0 0,0 0,0 0,0 0,0 0,17 0,-17 0,0 0,0 0,0 0,0 0,0 0,0 0,0 0,0 0,0 0,-18 0,0 0,0 0,1 0,17 0,-18 0,0 0,-17 0,35 0,-18 0,0 0,-17 0,35 0,-18 0,0 0,18 0,-17 0,-1 0,0 0,36-17,-36 17,0 0,0 0,1 0,-1 0,0 0,-17 0,17 0,0 0,-17 0,0 0,17 0,-17-18,-1 18,19 0,-36 0,17 0,19-18,-36 18,35 0,-18 0,1 0,17 0,-17 0,0 0,17 0,-17 0,-1 0,1 0,-1 0,1 0,0 0,-18 0,17 0,1 0,-18 0,18 0,-18 0,17 0,-17 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20-10-31T17:27:32.10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11659 13970,'18'0,"-18"0,35 0,-35 0,36 0,-1 0,0 0,18 0,0 0,17 0,19 18,-1-18,18 0,-18 0,-18 0,19 0,-19 0,1 0,-1 0,-17 0,18 0,17 0,-17 0,-1 0,36 0,-18 0,-17 0,17 0,0 0,-17 0,-1 0,1 0,-18 0,-18 0,0 0,0 0,1 0,34 0,-17 0,0 0,18 0,-18 0,35 0,-18 0,36 0,-35 0,-1 0,36 0,-35 0,-1 0,1 0,17 0,-35 0,0 0,-18 0,0 0,18 0,0 0,0 0,-18 0,36 0,-18 0,-18 0,18 0,0 0,0 0,0 0,-18 0,18 0,-18 0,18 0,-18 0,1 0,-1 0,0 0,1 0,-19 0,1 0,-18 0,18 0,-18 0,0 0,-18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20-10-31T11:08:24.59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5891 9599,'0'0,"0"0,20 0,-20 0,20 0,-1 0,2 0,-1 0,19-21,20 21,1 0,-1 0,1 0,-2 0,1 0,1 0,-1 0,1 0,-1 0,0 0,21 0,-22 0,22 0,39 0,0 0,-21 0,-19 0,40 0,-40 0,0 0,20 0,-20 0,-20 0,1 0,-1 0,1 0,-21 0,0 0,1 0,0 0,-1 0,0 0,21 0,-1 0,0 0,-19 0,19 0,0 0,1 0,-1 0,1 0,-1 0,1 0,-1 0,0 0,-19 0,-20 0,19 0,0 0,1 0,-20 0,0 0,-1 0,-19 0,40 0,-21 0,2 0,-21 0,20 0,-1 0,1 0,19 0,-19 0,-20 0,40 0,-20 0,-1 0,-19 0,20 0,-20 0,20 0,-1 0,-19 0,20 0,1 0,-21 0,19 0,1 0,-1 0,1 0,0 0,-20 0,40 0,-40 0,20 0,-1 0,1 0,0 0,-20 0,19 0,1 0,-1 0,-19 0,21 0,-21 0,20 0,-1 0,1 0,0 0,-1 0,1 0,1 0,-2 0,1 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20-10-31T17:27:32.107"/>
    </inkml:context>
    <inkml:brush xml:id="br0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11624 12771,'0'0,"0"0,35 0,1 0,-1 0,18 0,0 0,0 0,17 0,54 0,-71 0,52 0,-52 17,-17-17,-1 0,0 0,0 0,1 0,-19 0,19 0,17 0,-18 0,0 0,18 0,0 0,-18 0,0 0,18 0,0 0,-17 0,-1 0,0 0,0 0,18 0,0 0,-17 0,-1 0,0 0,0 0,18 0,-17 0,-1 0,-18 0,19 0,-1 0,-17 0,17 0,0 0,1 0,-1 0,-18 0,19 0,-1 0,-17 0,-1 0,-17 0,18 0,-18 0,35 0,-35 0,18 0,-18 0,17 0,1 0</inkml:trace>
  <inkml:trace contextRef="#ctx0" brushRef="#br0" timeOffset="1">11642 13494,'0'0,"17"-18,1 18,0 0,17 0,18 0,-18 0,0 0,1 0,17 0,-1 0,1 0,0 0,18 0,-1 0,-17 0,0 0,0 0,0 0,0 0,0 0,0 0,0 0,0 0,0 0,-1 0,1 0,0 0,0 0,0 0,18 0,-18 0,0 0,-1 0,1 0,0 0,0 0,-18 0,18 0,-17 0,17 0,-18 0,-17 0,17 0,0 0,0 0,1 0,-1 0,0 0,0 0,1 0,-1 0,0 0,1 0,16 0,1 0,-17 0,-1 0,0 0,1 0,16 0,-34 0,17 0,-17 0,35 0,-35 0,-1 0,18 0,18 0,-35 0,17 0,1 0,16 0,-16 0,34 0,-34 0,-19 0,36 0,-18 0,1 0,-1 0,0 0,1 0,-1-18,0 18,0 0,-17 0,17 0,1 0,-1 0,0 0,0 0,1 0,17 0,-18 0,0 0,18 0,-18 0,18 0,-17 0,16 0,-16 0,-1 0,0 0,-17 0,17 0,-17 0,17 0,-17 0,17 0,-17 0,17 0,-17 0,-1 0,19 0,-19 0,1 0,17 0,0 0,-17 0,0 0,-1 0,1 0,0 0,-1 0,1 0,-18 0,17 0,-17 0,18 0,-18 0,18 0</inkml:trace>
  <inkml:trace contextRef="#ctx0" brushRef="#br0" timeOffset="2">11606 14217,'0'0,"0"0,18 0,0 0,35 0,0 0,-1 0,19 0,-18 0,17 0,-17 0,18 0,-18 0,0 0,0 0,-18 0,18 0,17 0,-17 0,-17 0,17 0,-18 0,18 0,0 0,0 0,-1 0,1 0,0 0,0 0,18 0,-18 0,-18 0,18 0,-18 0,0 0,18 0,-17 0,34 0,-35 0,18 0,-17 0,17 0,-18 0,18 0,-18 0,36 0,-36 0,0 0,18 0,0 0,-18 0,1 0,16 0,-16 0,17 0,-18 0,0 0,1 0,34-18,-17 18,-35 0,17 0,0 0,18 0,-35 0,17 0,0 0,-17 0,35 0,-18 0,0 0,1 0,-1 0,0 0,1 0,-19 0,18 0,18 0,-35 0,0 0,17 0,-17 0,-1 0,1 0,35 0,-36 0,1 0,17 0,1 0,-19 0,1 0,-1 0,1 0,17 0,-17 0,0 0,-1 0,19 0,-36 0,35 0,-35 0,18 0,17 0,-18 0,1 0,17 0,-17 0,0 0,17 0,-17 0,-1 0,18 0,-17 0,0 0,-1 0,36 0,-35 0,17 0,0 0,1 0,-19 0,19 0,-19 0,19 0,-36 0,17 0,1 0,0 0,-18 0,17 0,-17 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20-10-31T17:37:36.204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19703 13106,'0'0,"0"-18,17 18,-17 0,18 0,0 0,-18 0,17 0,18 0,-17 0,35 0,0 0,0 0,35 0,18 0,-36 0,1 0,35 0,-36 0,19 0,-36 0,-1 0,-16 0,-19 0,1 0,0 0,-1 0,1 0,-18 0,0 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20-10-31T17:37:36.20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19685 16439,'0'0,"0"0,18 0,17 0,0 0,18 0,18 0,-1 0,54 0,-18 0,-18 0,18 0,-1 0,-34 0,-18 0,0 0,-36 0,1 0,-18 0,-18-17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20-10-31T17:37:36.20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7726 7867,'0'0,"19"0,21 0,38 0,-18 0,-1 0,20 0,20 0,20 0,-20 0,20 0,-41 0,-19 0,1 0,-1 0,0 0,-39 0,-1 0,21 0,-21 0,2 0,18 0,0 0,2 0,-22 0,21 0,-21 0,1 0,-2 0,3 0,-1 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20-10-31T17:37:36.20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7708 11243,'0'-20,"20"20,19 0,1-20,19 20,20 0,-19 0,38 0,1 0,-20 0,0 0,-20 0,1 0,-1 0,-39 0,-1 0,40 0,-39 0,1-20,-3 20,2 0,0 0,20 0,-21 0,1 0,-20 0,20 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20-10-31T17:37:36.20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7761 14570,'0'0,"0"0,59 0,1 0,-1 0,40 0,-1 0,21 0,-40 0,59 0,-19 0,-40 0,-20 0,0 0,-19 0,-1 0,-39 0,20 0,-20 0,20 0,-1 0,0 0,2 0,-1 0,19 0,-39 0,20 0,20 0,-40 0,20 0,-2 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20-10-31T17:39:57.670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5997 11784,'36'0,"-36"0,35 0,0 0,18 0,0 0,0 0,0 0,0 0,0 0,-18 0,0 0,0 0,1 0,-19 0,1 0,17 0,-17 0,0 0,17 0,-35 0,35 0,-17-19,-1 19,1 0,17 0,1 0,-1 0,-18 0,19 0,17 0,0 0,-18 0,18 0,-18 0,0 0,18 0,0 0,-35 0,17 0,0 0,1 0,-1 0,0 0,-17 0,35 0,0 0,0 0,-1 0,-16 0,-1 0,0 0,18 0,-17 0,-1 0,0 0,0 0,1 0,-1 0,-17 0,17 0,0 0,18 0,-18 0,1 0,-1 0,0 0,18 0,18 0,-36 0,18 0,-18 0,0 0,1 0,-1 0,0 0,0 0,1 0,-1 0,0 0,-17 0,17 0,0 0,1 0,-1 0,0 0,1 0,-1 0,18 0,-18 0,-17 0,17 0,0 0,1 0,-19 0,18 0,18 0,-35 0,0 0,-1 0,1 0,0 0,17 0,-18 0,19 0,-19 0,36 0,-17 0,-19 0,19 0,-1 0,0 0,0 0,1 0,-19 0,36 0,-18 0,-17 0,0 0,17 0,-17 0,-1 0,19 0,-19 0,1 0,-1 0,1 0,0 0,17 0,-35 0,35 0,-17 0,-18 0,18 0,-1 0,1 0,-18 0,18 0,-1 0,-17 0,18 0,-18 0,17 0,1 0,0-17,-18 17,17 0,1 0,-18 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20-10-31T17:39:57.67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10883 11730,'0'0,"0"0,0 0,35 0,-17 0,17 0,1 0,17 0,17 0,-17 0,-18 0,-17 0,0 0,17 0,-35 0,18 0,-1 0,1 0,-1 0,1 0,17 0,18 0,-35 0,17 0,-17 0,17 0,-17 0,-1 0,19 0,-36 0,17 0,-17 0,18 0,0 0,-18 0,-18 0,0 0,1 0,-1 0,-17 0,-1 0,19 0,-18 0,-18 0,35 0,0 0,-17 0,35 0,-18 0,18 0,-17 0,17 0,-18 0,1 0,17 0,-18 0,18 0,-18 0,1 19,-1-19,18 0,-18 17,1-17,17 0,-18 0,18 0,-18 0,18 0,-17 0,-1 0,18 0,-17 0,17 0,-18 0,0 0,1 0,17 0,-18 0,0 0,18 0,-17 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20-10-31T17:39:57.67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4004 10284,'18'0,"-18"0,17 0,-17 0,18 0,0 0,-1 0,1 0,0-17,-1 17,18 0,1 0,17 0,0 0,35 0,-18 0,1 0,-1 0,36 0,-53 0,0 0,0 0,-18 0,-17 0,35 0,-36 0,1 0,17 0,18 0,-17 0,-1-19,0 19,18 0,0 0,-18 0,1 0,-1 0,0 0,0 0,1 0,-1 0,-17 0,17 0,18 0,-36 0,1 0,35 0,0 0,-18 0,18 0,-18 0,36 0,-18 0,0 0,0 0,0 0,-1 0,1 0,18 0,-1 0,-17 0,0 0,0 0,-17 0,16 0,-16 0,17 0,0 0,-18 0,35 0,-17 0,18 0,-18 0,35 0,-35 0,17 0,36 0,-53 0,0 0,0 0,0 0,17 0,-34 0,17 0,0 0,-18 0,0 0,0 0,1 0,-1 0,0 0,-17 0,17 0,0 0,-17 0,17 0,18 0,-17 0,16 0,1 0,0 0,0 0,0 0,0 0,-18 0,18 0,-17 0,16 0,-16 0,-1 0,0 0,-17 0,35 0,-36 0,1 0,17 0,-35 0,18 0,0 0,-1 0,1 0,-18 0,35 0,-17 0,17 0,0 0,1 0,-1 0,0 0,1 0,-19 0,18 0,-17 0,0 0,-18 0,17 0,-17 0,18 0,0 0,-18 0,17 0,-17 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20-10-31T17:39:57.67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13511 11873,'18'0,"17"0,18 0,0 0,18 0,-1 0,36 0,0 0,0 0,17 0,36 0,-53 0,0 0,-1 0,-16 0,17 0,-36 0,-17 0,18 0,-19 0,1 0,0 0,0 0,0 0,0-18,18 18,-18 0,-1 0,19 0,-18 0,17 0,19 0,16 0,-34 0,35 0,-18 0,0 0,-17 0,-1 0,36 0,-35 0,-1 0,-34-18,17 18,-1 0,19 0,-18 0,0 0,0 0,-18 0,18 0,0 0,0 0,17 0,36 0,-35 0,-1 0,36 0,-35 0,34 0,-16 0,-19 0,18 0,-17 0,0 0,-1 0,1 0,17 0,0 0,-35 0,53 0,-36 0,1 0,35 0,-53 0,17 0,1 0,-1 0,36 0,-35 0,-1 0,1 0,35 0,-36-18,18 18,-17 0,0-19,-1 19,1 0,17 0,-18 0,1 0,-1 0,36 0,-35 0,-1 0,19 0,-19 0,1 0,-1 0,36 0,-35 0,-1 0,-17 0,18 0,17 0,-35 0,0 0,0 0,-18 0,18 0,0 0,0 0,-18 0,18 0,-18 0,0 0,1 0,-19 0,19 0,-19 0,1 0,0 0,-1 0,-17 0,18 0,17 0,-35 0,18 0,17 0,-17 0,-1 0,1 0,0 0,-1 0,-17 0,35 0,-35 0,18 0,0 0,-1 0,19 0,-36 0,17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20-10-31T11:08:24.59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14376 9619,'0'0,"0"-20,0 20,19 0,1 0,-20-21,20 21,-20 0,40 0,-20 0,-20 0,39 0,-20 0,21 0,0 0,19 0,20 0,0 0,1 0,18 0,21 0,-1 0,-18 0,18 0,-39 0,60 21,-21-21,-18 0,17 20,-17-20,18 0,1 0,-21 0,-18 0,39 21,0-21,-60 0,40 0,-21 0,61 20,-20-20,-20 22,39-22,-20 0,-19 0,20 21,-40-21,40 0,-40 0,-20 0,1 0,-21 0,0 0,-19 0,19 0,-18 0,-1 0,19 0,-19 0,-1 0,22 0,-2 0,0 0,0 0,2 0,-2 0,0 0,0 0,-18 0,18 0,20 0,-18 0,-22 0,20 0,1 0,20 0,-41 0,21 0,-1 0,1 0,-1 0,-39 0,20 0,0 0,-20 0,19 0,1 0,1 0,18 0,-19 0,-1 0,20 0,-18 0,18 0,-19 0,19 0,2 0,-22 0,1 0,-1 0,1 0,0 0,-1 0,1 0,1 0,-21 0,39 0,-19 0,-1 0,1 0,0 0,0 0,0 0,-1 0,-19 0,20 0,-20 0,39 0,-39 0,20 0,20 0,-20 0,0 0,19 0,-39 0,19 0,41 0,-40 0,0 0,19 0,-19 0,-1 0,2 0,-21 0,19 0,-19 0,0 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20-10-31T17:39:57.674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6068 12559,'17'0,"-17"0,36 0,-19 0,19 0,17 0,-18 0,18 0,0 0,17 0,1 0,-1 0,1 0,17 19,-17-19,-1 0,-17 0,0 0,0 0,0 0,0 0,17 0,-17 0,0 0,0 0,0 0,0 0,0 0,0 0,0 0,0 0,-1 0,1 0,0 0,0 0,0 0,18 0,-18 0,0 0,-1 0,1 0,0 0,0 0,0 0,0 0,0 0,0 0,-18 0,18 0,-18 0,-17 0,17 0,1 0,-19 0,18 0,1 0,-1 0,-17 0,-1 0,19 0,-1 0,-35 0,17 0,-17 0,18 0,0 0,-18 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20-10-31T17:39:57.67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6068 13317,'35'0,"0"0,1 0,-1 0,18 0,-18 0,18 0,0 0,35 0,18 0,17 0,-17 0,53 0,-18 0,0 0,-35 0,-35 0,17 0,-18-17,-17 17,0 0,0 0,18 0,-1 0,1 0,35 0,-18 0,18 0,-1 0,-34 0,0 0,-18 0,-1 0,1 0,-17 0,17 0,-18 0,-18 0,19 0,-1 0,0 0,1 0,-1 0,0 0,0 0,18 0,-17 0,-19 0,19 0,-19 0,1 0,-18 0,17 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20-10-31T17:39:57.67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5997 14165,'0'0,"36"0,-19 0,1 0,17 0,0 0,18 0,0 0,0 0,0 0,0 0,17 0,36 0,-17 0,-1 0,-35 0,0 0,-1 0,1 0,0 0,0 0,0 0,0 0,0 0,0 0,0 0,17 0,19 0,-19-19,1 19,-18 0,-1 0,1 0,0 0,0 0,-17 0,-1 0,18 0,-18 0,0 0,18 0,0 0,0 0,0 0,0 0,-18 0,-17 0,17 0,-17 0,-1 0,-17 0,18 0,-18 0,35 0,-35 0,36 0,-19 0,36 0,-18 0,1 0,17 0,-36 0,36 0,-18 0,-35 0,18 0,-18 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20-10-31T17:39:57.677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6068 14975,'17'0,"19"0,34 0,18 0,1 0,52 0,18 0,-18 0,0 0,-35 0,-36 0,1 0,-1 0,18 0,-35 0,0 0,18 0,17 0,0 0,0 0,-35 0,18 0,-18 0,0 0,-36 0,-17 0,36 0,-36 0,17 0,-17 0,18 0,0 0,-18 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20-10-31T17:39:57.678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19808 3316,'0'0,"0"19,18-2,0 20,-18-1,17 0,1-17,-18 35,35 1,-35-19,18 0,0 1,-18-1,17-19,-17 20,18-37,-18 18,0 0,0-18,18-18,-1 0,-17 0,18-18,-1 17,1 2,17-38,-17 37,0-18,-18 17,35 1,-17-18,-18 36,17-36,1 36,-1-19,-17 2,18 17,0-19,-18 19,17-18,-17 18,18-18,0 18,-18 0,0 0,17 0,-17 0</inkml:trace>
  <inkml:trace contextRef="#ctx0" brushRef="#br0" timeOffset="1">5962 12298,'18'0,"-1"-18,1 18,17 0,-17 0,-18 0,35 0,-17 0,-1 0,19 0,-19 0,19 0,16 0,1 0,18 0,17 0,0 0,18 0,-35 0,17 0,0 0,36 0,-36 0,-18 0,36 0,-35 0,-1 0,18 0,-35 0,0 0,0 0,0 0,0 0,-18 0,1 0,34 0,-35 0,1 0,17 0,0 18,-1-18,1 0,18 0,17 18,-17-18,-1 0,36 19,0-19,-18 17,18-17,-53 0,17 0,1 0,17 0,-35 0,18 0,-18 0,-1 0,1 0,0 0,0 0,-18 0,1 0,17 0,-36 0,19 0,-19 0,19 19,-19-19,1 0,17 0,-17 0,-1 0,36 0,-17 0,-1 0,0 0,-17 0,35 0,-18 0,0 0,-17 0,17 0,-17 0,-1 0,1 0,-18 0,18 0</inkml:trace>
  <inkml:trace contextRef="#ctx0" brushRef="#br0" timeOffset="2">11659 12352,'0'0,"0"-17,0 17,-17 0,17 0,-18 0,0 0,18 0,-17 0,-19 0,19 0,-18 0,-1 0,1 0,0 0,17 0,-35 0,18 0,17 0,-17 0,0 0,35 0,-18 0,-17 0,35 0,-18 0,18 0,-17 17,-1-17,18 0,0 19,-18-19,18 0,-17 0,-1 0,18 0,-18 0,18 0,-17 0,-1 0,0 0,18 0,-17 0,17 0,-18 0,0 0,18 0,-17 0,17 0,-18 0,18-19,0 19,0-17,0 17,0-19,0 19,0-18,0 0,0-19,0 20,0-19,0-1,0 1,0 0,0 17,0-17,0 0,0 18,0-1,0 2,0-2,0 1,18-18,-18 36,17-36,-17 36,0-19,18 1,-18 0,0 18,18-18,-1 18,-17-18,0 0,18 18,-18 0,0-19,18 19,-1 0,1-17,-18 17,35 0,-35-19,18 19,17 0,0 0,1 0,-19 0,36 0,-35 0,0 0,-1 0,-17 0,18 0,-1 0,36 19,-35-19,0 0,17 0,0 0,0 17,-17-17,17 0,-17 19,0-1,17-18,-35 18,18-18,-1 18,-17-18,18 0,-18 18,0-18,0 0,18 37,-18-37,17 17,1-17,-18 19,0-1,0-18,17 18,-17 0,18 1,-18-2,18 2,-18 17,0-18,17-18,-17 36,0-36,0 19,0-2,0 2,0-1,0 0,0-18,0 18,-17 1,17-2,-36 2,36-2,-17-17,-1 19,1-19,-1 18,0 0,18-18,-17 0,-1 0,18 0,0 18,-18-18,18 0,-17 0,17 0,-18 0,0 0,1 0,-1-18,-17 0,17 18</inkml:trace>
  <inkml:trace contextRef="#ctx0" brushRef="#br0" timeOffset="3">12418 12352,'0'0,"17"0,19 0,-19 0,36 0,0 0,0 0,0 0,0 0,-18 0,0 0,-17 0,35 0,-18 0,-17 0,17 0,1 0,-19 0,1 0,17 0,-35 0,18 0,17 0,-17 0,-1 0,19 0,16 0,-34 0,0 0,-1 0,-17 0,18 0</inkml:trace>
  <inkml:trace contextRef="#ctx0" brushRef="#br0" timeOffset="4">13635 12352,'0'0,"35"0,-17-17,17-2,0 19,18 0,0 0,35-18,18 18,18-18,-18 18,-18 0,35 0,-35 0,18 0,-35 0,-1 0,36 0,-53 0,18 0,17 0,0 0,0 0,-17 0,17 0,-17 0,17 0,0 0,0 0,-17 0,34 0,-34 0,35 0,-36 0,1 0,0 0,17 0,-35 0,17 0,-17 0,18 0,-18 0,0 0,-18 0,18 0,-18 0,53 0,-35 0,18 0,-1 0,1 0,35 0,-36 0,1 0,35 0,-54 0,37 0,-19 0,36 0,-18 0,18 0,-35 0,-1 0,18 0,-17 0,17 0,-35 0,18 0,-18 0,-18 0,18 0,0 0,0 0,-1 0,1 0,0 0,0 0,35 0,-17 0,0 0,-19 0,-16 0,17 0,0 0,-1 0,1 0,-17 0,17 0,-18 0,0 0,0 0,18 0,18 0,-18 0,-18 0,0 0,36 0,-18 0,0 0,17 0,-17 0,18 0,17 0,-35 0,0 0,0 0,0 0,0 0,-1 0,19 0,-18 0,0 0,0 0,0 0,35 0,-35 0,-18 0,0 0,18 0,-17 0,16 0,1 0,-17 0,-1 0,0 0,0 0,1 0,-19 0,19 0,-1 0,18 0,-35 0,17 0,0 0,0 0,18 0,-17 0,-1 0,-18 0,19 0,-19 0,1 0,0 0,-18 0,17 0,1 0,-18 0,18 0,-18 0,17 0,-17 0</inkml:trace>
  <inkml:trace contextRef="#ctx0" brushRef="#br1" timeOffset="5">5768 12081,'0'0,"-18"0,1 17,-1 20,0-19,1 19,-1-20,0 19,-17 1,18-1,-1 0,0 2,1-2,17 0,-18 18,18-35,-18 17,18 0,-17 18,17-35,0 17,-18 0,0 18,18 1,0-19,0 18,0 1,0-1,0-18,0 1,-17 35,17-35,0 18,0-2,0 2,0-1,0-17,0 17,0 0,17-35,-17 35,0-17,18-1,-18 18,18-17,-1-1,-17 0,18 19,0-19,-1 18,1 1,-18-1,0 1,18-1,17 1,-35-19,17 18,-17-18,36 1,-19-19,-17 36,36 1,-19-19,1 1,35 17,-53 1,35-19,-17 0,-18 0,17 1,19-1,-36-17,17 34,1-34,0-1,-1 18,1-17,-18 17,18-36,-1 18,-17 0,0 0,18 1,-18-19,17 17,1 2,-18-2,18 2,-18-1,0-18,17 18,-17-18,0 0,0 18,0-18,-17 0,17-18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0-10-31T17:46:28.49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19244 4109 0,'16'34'172,"16"17"-156,-15-17-1,14 17-15,-14 1 16,-2-1-16,2-17 16,-17 1-16,15 16 0,2-35 15,-1 2-15,-1-2 16,-15 2-16,17-1 31,-1 0-31,-16 0 16,16-17 218,0-17-218,-16 0-16,16 0 15,-16-1-15,0-16 16,16 34-16,0-16 16,0-2-16,0 1 15,1-17 1,-2 17 0,1 0-16,1 17 15,-17-17-15,15-1 16,2 2-16,-1-1 15,-1 0 1,2 17-16,-17-17 16,0-1-16,15 2 15,2 16-15,-1-18 16,0 1 0,0 17-16,-16-17 15,16 0-15,0 0 16,17-17-1,-18 16-15,1 18 16,16-50 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0-10-31T17:53:35.2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22983 16323 0,'0'15'109,"17"1"-109,1-1 0,-18 0 16,18 1-16,-1-1 16,-17 1-16,0-1 15,18 0 1,-2 1-1,3 0-15,15-16 250,18-32-250,0-14 16,0 15-16,35-30 16,-35 29-1,0 18-15,-17-3 16,0 2-16,-19 15 16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0-10-31T17:53:47.27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18891 10915 0,'0'32'125,"0"15"-125,0-1 16,17-15-16,1-1 16,0 17-16,-1-1 15,0-30-15,0 14 16,-17-13-16,0-3 16,19-14 187,-3-31-188,2-15-15,16 31 16,-34-16-16,36 0 16,-20 0-16,2 16 15,17-16-15,-35 15 16,34 1-16,-17 15 15,-17-15-15,19-1 16,-3 16 0,2-15-1,-1-1 1,0 1-16,1-2 16,0 17-1,-18-14-15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20-10-31T17:55:58.410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3122 8184,'0'0,"22"0,-22 0,41 0,-19 0,20 0,21 0,0 0,1 0,-1 0,0 0,-1 0,23 0,-22 0,1 0,-1 0,21 0,-21 0,0 0,1 0,20 0,0 0,21 0,1 0,20 0,22 0,-1 0,21 0,2 0,-2 0,-21 0,-20 0,-22 0,-42 0,1 0,-1 0,0 0,21 0,-41 0,20 20,-21-20,0 0,21 0,-21 0,43 0,-22 0,0 0,1 0,-1 0,-1 0,2 0,-1 0,-20 0,19 0,1 0,-20 0,41 0,-21 0,1 0,-1 0,-21 0,1 0,19 0,-19 0,20 0,0 0,-21 0,0 0,21 0,-21 0,21 0,1 0,-22 0,-21 0,1 0,19 0,23 0,-43 0,21 0,-22 0,23 0,-22 0,22 0,-23 0,1 0,21 0,0 0,1 0,-23 0,23 0,-1 0,0 0,-20 0,-1 0,21 0,-22 0,2 0,-22 0,21 0,-1 0,2 0,-22 0,21 0,0 0,0 0,21 0,-42 0,22 0,-2 0,1 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20-10-31T17:55:58.41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1182 3669,'20'0,"44"0,-1 0,0 0,22 0,-1 0,-21 0,0 0,1 0,20 0,-42 0,-20 0,20 0,-1 0,-19 0,-2 0,2 0,41 0,-21 0,0 0,21 0,0 0,-20 0,19 0,2 0,-21 0,20 0,0 0,-1 0,2 0,-1 0,0 0,1 0,-1 0,0 0,1 0,-1 0,21 0,-21 0,0 0,0 0,1 0,-22 0,21 0,-21 0,21 0,0 0,1 0,-1 0,22 0,-22 0,21 0,1 0,-2 0,-20 0,43 0,0 0,-23 0,23 0,-22 19,0-19,1 0,-22 0,0 0,1 0,-1 0,0 0,1 0,-2 0,1 0,22 0,-22 0,1 0,-1 0,0 0,21 0,-21 0,0 0,1 0,-1 0,0 0,-21 0,22 0,-23 0,-19 0,20 0,-1 0,2 0,-1 0,0 0,0 0,21 0,-20 0,-1 0,0 0,1 0,-1 0,21 0,0 0,-42 0,0 0,21 0,21 0,-41 0,20 20,21-20,-21 0,21 0,-21 0,1 0,-23 0,43 0,-63 0,22 0,20 0,-21 0,-1 0,2 0,-22 0,21 0,0 0,-21 0,21 0,-21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20-10-31T11:08:24.597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13847 10548,'0'0,"19"0,20 0,2 0,18 0,0 0,20 0,1 0,38 0,-19 0,0 0,-1 0,21 0,-40 0,0 0,-19 0,-1 0,1 0,-1 0,-20 0,-19 0,20 0,-1 0,0 0,1 0,-21 0,41 0,-20 0,0 0,-1 0,0 0,1 0,20 0,-21 0,-19 0,-1 0,20 0,-18 0,-1 0,19 0,-19 0,-1 0,22 0,-2 0,-20 0,1 0,40 0,-40 0,19 0,-19 0,19 0,-20 0,22 0,-2 0,0 0,-19 0,20 0,0 0,18 0,-37 0,18 0,-19 0,19 0,2 0,-22 0,20 0,-39 0,20 0,19 0,-39 0,20 0,1 0,-2 0,1 0,0 0,-1 0,1 0,-1 0,22 0,-41 0,19 0,21 21,-40-21,39 0,-18 0,-2 0,21 0,-1 0,-20 0,1 0,20 0,-20 0,0 20,19-20,-19 0,-1 0,21 0,-20 0,0 0,-1 0,-19 0,20 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20-10-31T17:55:58.41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10319 8202,'0'0,"20"0,23 0,-22 0,22 0,20 0,-1 0,1 0,44 0,-2 0,21 0,-20 0,-23 0,44 0,-42 0,41 0,-42 0,1 0,20 0,-22 0,2 0,42 0,-64 0,21 0,-21 0,22 0,-1 0,-21 0,0 0,0 0,1 0,-1 0,21 0,1 0,-22 0,20 0,-19 0,21 0,-22 0,0 0,1 0,-1 20,20-20,23 0,-43 0,22 0,-2 0,44 0,-42 0,-2 0,2 0,42 0,20 0,-62 0,20 0,21 0,1 0,-22 0,22 0,-22 0,-22 0,44 0,-42 0,-2 0,2 0,-21 0,19 0,2 0,-1 0,0 0,22 0,-1 0,-20 0,20 0,0 0,-20 0,20 0,-21 0,0 0,1 0,-1 0,22 0,-44 0,1 20,22-20,-22 0,21 0,-21 0,1 0,-1 0,22 0,-2 0,-19 0,-1 0,0 0,22 0,-23 0,23 0,-22 0,21 0,-21 0,22 0,-22 20,21-20,-21 0,1 0,-1 0,0 0,1 0,-23 0,2 0,-1 0,22 0,-23 0,-19 0,-2 0,23 0,-1 0,-20 0,19 0,1 0,-20 0,19-20,1 20,-20 0,-1 0,0 0,-21 0,41 0,-41 0,43 0,-43 0,21 0,-21 0,21 0,-21 0,22 0,-2 0,-20 0,21 0,-21 0,22 0,-2 0,-20 0,22 0,-22 0,20 0,2 0,-1 0,-1 0,2 0,-22 0,-22-20,-19 20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20-10-31T17:55:58.41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5027 9651,'42'0,"-21"0,1 0,20 0,-1 0,1 0,1 0,21 0,41 0,0 0,0 0,22 0,-43 0,0 0,1 0,20 0,-42 0,1 0,-1 0,0 0,0 0,0 0,0 0,0 0,22 0,-22 0,1 0,19 0,22 0,-20 0,20 0,0 0,-20 0,-1 0,1 0,41-20,-42 20,22 0,-22 0,-21 0,22 0,-22 0,-1 0,2 0,-1 0,0 0,-20 0,41 0,-42 0,1 0,-23 0,23 0,19 0,-19 0,-1 0,0 0,1 0,-1 0,-1 0,1 0,-20 0,41 0,-41 0,-2 0,1 0,21 0,-42 0,22 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20-10-31T17:55:58.414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13476 9633,'22'-20,"-2"20,23 0,-1 0,21 0,0 0,1 0,19 0,2 0,-1 0,22 0,-22 0,21 0,1 0,-44 0,23 0,0 0,-23 0,44 0,-22 0,64 0,-21 0,-22 0,21 0,-42 0,64 0,-1 0,-20 0,-22 0,21 0,-42 0,1 0,-22 0,-21 0,21 0,-41 0,-2 0,23 0,-43 0,20 0,-20 0,0 0,22 0,-22 0,21 0,0 0,-21 0,21 0,-21 0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20-10-31T17:55:58.415"/>
    </inkml:context>
    <inkml:brush xml:id="br0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1182 4075,'0'0,"20"0,23 0,21 0,-1 0,-1-18,1 18,1 0,20 0,0 0,-21 0,22 0,-21 0,19 0,-20 0,-41 0,20 0,-21 0,21 0,-20 0,-2 0,23 0,-23 0,23 0,-1 0,21 0,-21 0,0 0,1 0,-23 0,23 0,-22 0,0 0,-1 0,2 0,-1 0,-21 0,21 0,-21 0,21 0</inkml:trace>
  <inkml:trace contextRef="#ctx0" brushRef="#br0" timeOffset="1">3478 9119,'0'0,"21"-17,21 17,22 0,-21-18,19 18,23 0,-1 0,42 0,-20 0,19 0,24 0,-66 0,65 0,-43 0,22 0,-42 0,20 0,0 0,22 0,-22 18,0-18,0 0,-20 0,20 0,-20 0,-1 0,0 0,21 0,1 0,-22 0,22 0,-1 0,-21 0,22 17,-23-17,2 0,-22 0,21 0,43 0,-64 18,-21-18,21 0,22 0,-22 0,0 0,1 0,-1 0,0 0,21 0,-21 0,1 0,-1 0,21 0,-21 0,0 0,0 0,1 0,-1 0,0 0,21 0,-41 0,-1 0,21 0,-21 0,21 0,-21 0,1 0,20 0,-21 0,0 0,21 0,1 0,-23 0,-19 0,41 0,-21 0,21 0,-41 0,20 0,0 0,-1 0,2 0,-1 0,0 0,-21 0,21 0,-20 0</inkml:trace>
  <inkml:trace contextRef="#ctx0" brushRef="#br0" timeOffset="2">12117 9119,'0'0,"22"0,-1 0,-1 0,44 0,-1 0,0 0,42 0,22 0,41 0,1 0,-1 0,22 0,-21 0,-1 0,2 0,-2 0,21 0,-21 0,-20 0,21 0,-21 0,-64 0,42 0,-42 0,43-17,-64 17,22 0,-2 0,2 0,42 0,-22 0,21 0,-20 0,20 0,-42 0,42 0,-20 0,20 0,-21 0,2 0,-2 0,-22 0,44 0,-64 0,42 0,-41 0,41 0,-42 0,0 0,1 0,-1 0,22 0,-22 0,21 0,-21 0,0 0,1 0,19 0,24 0,-24 0,2 0,-1 0,42 0,-41 0,41 0,-42 0,1 0,-1 0,-21 0,42 0,-41 0,-1 0,0 0,1 0,-1 0,0 0,1 0,-23 0,23 0,-23 0,23 0,-22 0,1 0,-2 0,23 0,-23 0,23 0,-1 0,0 0,-21 0,22 0,-23 0,23 0,-1 0,0 0,-21 0,21 0,1 0,-1 0,0 0,1 0,-1 0,-21 0,21 0,0 0,-21 0,22 0,-1 0,-21 0,21 0,-20 0,19 0,-19 0,-23 0,23 0,-1 0,-42 0,22 0,-2 0,2 0,-22 0,0 0</inkml:trace>
  <inkml:trace contextRef="#ctx0" brushRef="#br0" timeOffset="3">5670 10777,'0'0,"21"0,0 0,21 0,21 0,0 0,64 0,-22 0,22 0,-22 0,21 0,-21 0,22 0,-22 0,2 0,-24 0,2 0,-1 0,-21 0,22 0,20 0,-22 0,2 0,0 0,-22 0,-1 0,23 0,-21 0,-1 0,0 0,1 0,19 0,2 0,-22 0,21 0,1 0,20 0,0 0,-20 0,-2 0,-19 0,21 0,-44 0,1 0,-20 0,41 0,-63 0,21 0,21 0,-21 0,22 0,-23 0,43 0,-20 0,-22 0,0 0,21 0,-42 0,21 0,0 0,-21 0,21 0,1 0,-2 0,1 0,1 0,-2 0,2 0,-2 0,2 0,-22 0</inkml:trace>
  <inkml:trace contextRef="#ctx0" brushRef="#br0" timeOffset="4">4468 9719,'0'0,"0"0,-20 18,20-18,0 17,-22-17,2 18,-1 0,-1-1,22 1,-20 0,20 17,-22 0,1 0,1-17,-2 17,0 18,2-18,20 1,-21-1,21 18,-21-35,0 17,21 18,0-18,-22-17,2 17,20 18,0-18,0 0,0 1,-21-1,21 18,0 0,0-18,0-17,0-1,0 36,0-17,0 16,0-16,0-19,0 36,21-17,-1 17,-20-18,22 18,-1-18,-21 0,42 18,-42 0,20-35,2 17,-22-17,0 17,22 0,-2-17,1 35,1-36,-2 19,2-1,-22-17,41 17,-41 0,22-17,-2 17,2-17,-22-1,0 19,21-19,-21 1,21 17,-21-17,21-1,-21-17,22 18,-22 0,0-18,20 17,-20-17,0 18,0 0,21-18,-21 17,0-17,0 18</inkml:trace>
  <inkml:trace contextRef="#ctx0" brushRef="#br0" timeOffset="5">15784 10724,'0'0,"21"0,20 0,23 0,21 0,-1 0,42 0,-20 0,20 0,42 0,-41 0,-1 0,1 0,-1 0,-20 0,-43 0,21 0,-21 0,22 0,-22 0,0 0,1 0,-1 0,0 0,-1 0,23 0,42 18,-22-18,-20 0,40 18,-82-18,20 0,21 0,-21 0,1 0,-22 0,-21 0,21 0,0 0,-21 0,1 0,-2 0,-20 0,21 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0-10-31T18:03:22.57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21819 16228 0,'0'35'78,"0"0"-62,18 18-16,-18 0 15,18 0-15,-18 0 16,0-35-16,17-1 15,1 19-15,0-19 16,-18 1 0,0-1-1,0 1 1,35-53 109,18-36-109,-18 1-16,18-18 15,17 17-15,-34 18 16,-19 0-16,19 0 15,-19 18-15,19 0 16,-19 17-16,1 0 16,-1 1-1,-17-1-15,18 18 16,-18-18-16,0 1 16,18 17-1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0-10-31T18:02:47.68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13529 12594 0,'21'0'31,"-21"35"-31,19 1 16,1-1-16,1-35 15,-2 18-15,-19 17 16,21-17-16,-2 34 15,2 1 1,-1-35-16,0 35 0,0-18 16,1 0-16,-21-17 15,19 17-15,2-17 16,-21 17 0,0-17-16,20-18 15,-20 18 1,0-54 124,0-17-140,0 18 16,0-18-16,0 18 16,20 0-16,-20 17 15,0-17-15,20-1 16,-20 19-16,21-1 16,-2 1-16,-19-1 15,21 0-15,-2 18 16,2-17-16,-1-1 15,0 18 1,-20-18-16,20 1 16,1-1-16,-2 18 15,2 0 1,-1-18 453,0 18-469,40-17 15,1 17-15,-21-18 16,20 18-16,1-17 16,-41 17-16,0 0 15</inkml:trace>
  <inkml:trace contextRef="#ctx0" brushRef="#br0" timeOffset="4655.28">16025 17092 0,'0'18'63,"21"-1"-48,-1 1-15,0 17 16,0 1-16,20-1 16,-19-35-16,-2 35 15,-19-17-15,21-18 16,-1 17-16,-20 1 15,0 0 1,20-1-16,-20 1 16,20 0-1,-20-1-15,0 1 16,21-1 0,-21 1-16,0-53 281,0-18-266,40 18-15,-21-1 16,41-17-16,-18 1 16,-23-1-16,22 35 15,-41 0-15,19-17 16,2 35-16,-2-18 16,-19 1-16,21 17 15,-1-18-15,-20 1 16,20 17-16,0-18 15,1 18 1,-2 0 0,2 0-1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20-10-31T18:47:29.55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3563 6720,'21'0,"1"0,-1 0,-1-17,23 17,-22-18,22 18,-2 0,23 0,42 0,-21 0,62 0,3 0,18 0,1 0,1 0,-1 0,21 0,-20 0,-1 0,1 0,-1 0,-21 0,-1 0,23 0,-42 0,-1 0,-22 0,22 0,-64 0,22 0,-22 0,22 0,0 0,0 0,-22 0,64 0,-63 0,20 0,-20 0,-1 0,1 0,20 0,-20 0,-22 0,21 0,-20 0,-22 0,1 0,19 0,-41 0,21 0,22 0,-43 0,21 0,1 0,-22 0,20 0,1 0,1 0,-22 0,21 0,-21 0,21 0,-21 0,22 0,-2 0,-20 0,21 0,-21 0,22 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20-10-31T18:47:29.560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8378 6773,'22'0,"-1"0,-21 0,21 0,-21 0,22 0,-2 0,1 0,22 0,0 0,-2 0,23 0,-1 0,22 0,42-17,-43 17,64 0,-21 0,-20 0,41 0,-42 0,-22 0,1 0,-1 0,-20 0,-1 0,21 0,23 0,-44 0,1 0,-22 0,21 0,-20 0,20 0,-21 0,1 0,0 0,20 0,-21 0,21 0,-20 0,21 0,-23 0,23 0,-21 0,20 0,-21 0,21 0,-20 0,21 0,-23 0,2 0,21 0,-1 0,1 0,20 0,-20 0,-22 0,22 0,-2 0,2 0,-1 0,23 0,-24 0,24 0,-22 0,-1 0,-1 0,2 0,0 0,-1 0,1 0,-1 0,1 0,-1 0,1 0,-22 0,21 0,1 0,-1 0,-20 0,-1 0,21 0,-20 0,0 0,-2 0,2 0,-1 0,0 0,1 0,21 0,-23 0,-19 0,-1 0,21 0,-20 0,-1 0,-1 0,-20 0,22 0,-1 0,-21 0,21 0,-21 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20-10-31T18:47:29.56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9260 9913,'0'0,"0"0,64 0,-1 0,1 0,21 0,41 0,-19-18,83 18,-85-17,-19 17,19-18,-21 18,-41 0,21 0,-43 0,-21 0,22 0,-2 0,-20 0,21 0,1 0,-1 0,21 0,0 0,1 0,-1 0,0 0,1 0,-22 0,0 0,1 0,-22 0,0 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20-10-31T18:47:29.56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7655 10037,'0'0,"0"0,43-18,0 18,-2 0,23-18,-1 18,1 0,41 0,-19 0,-2-17,43 17,-43 0,1 0,-22-18,1 18,20 0,-20 0,-1 0,1 0,-21 0,20 0,1 0,-23 0,23 0,0 0,-1 0,21 0,-20 0,0 0,-1 0,1 0,-21 0,20 0,-1 0,2 0,0 0,-1 0,-20 0,41 0,-41 0,-22 0,22 0,-2 0,-19 0,20 0,-20 0,19 0,-20 0,1 0,20 0,-20 0,-22 0,41 0,-19 0,-1 0,22 0,-43 0,21 0,-21 0,20 0,2 0,-22 0,21 0,-21 0,21 0,-21 0,21 0,1 0,-22 0,21 0,-21 0,20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20-10-31T11:08:24.59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9200 7743,'0'0,"20"0,20 0,-20 0,-1 0,21 0,18 0,-37 0,38 0,0 0,1 0,-1 0,20 0,21 0,-22 0,21 0,-1 0,-18 0,0 0,-2 0,-19 0,1 0,-1 0,1 0,18 0,-18 0,-20 0,18 0,-17 0,-2 0,0 0,20 0,21 0,-21 0,1 0,-1 0,-19 0,-1 0,0 0,1 0,0 0,-1 0,20 0,-19 0,0 0,19 0,20 0,-20 0,-20 0,2 0,18 0,-20 0,21 0,-1 0,-19 0,-1 0,20 0,1 0,-1 0,-20 0,21 0,-1 0,0 0,1 0,-1 0,1 0,-21 0,0 0,21 0,-21 0,1 0,-1 0,1 0,-20 0,39 0,-19 0,-20 0,19 0,0 0,2 0,-2 0,0 0,0 0,2 0,-22 0,21 0,-1 0,-19 0,0 0,0 0,19 0,0 0,-19 0,20 0,-20 0,0 0,19 0,-19 0,-1 0,2 0,-21 0,19 0,-19 0,20 0</inkml:trace>
  <inkml:trace contextRef="#ctx0" brushRef="#br0" timeOffset="1">13946 7743,'0'0,"20"0,0 0,-1 0,21 0,-20 0,39 0,-20 0,21 0,-1 0,0 0,1 0,19 0,-19 0,-1 0,0 0,20 0,20 0,-40 0,1 0,-1 0,0 0,1 0,-1 0,1 0,-21 0,0 0,21 0,-21 0,1 0,-1 0,1 0,-1 0,1 0,0 0,-1 0,1 0,-1 0,-20 0,41 0,-40 0,19 21,2-21,-2 0,0 0,0 0,-18 0,-1 0,19 0,-39 0,39 0,-19 0,-20 0,40 0,-40 0,20 0,19 0,-19 0,-1 0,41 0,-40 21,19-21,0 0,21 0,-1 0,21 0,-21 0,1 0,-21 0,0 0,1 0,0 0,-21 0,21 0,-1 0,1 0,0 0,-1 0,-20 0,22 0,18 0,-20 0,21 0,-21 0,20 0,1 0,-1 0,1 0,-1 0,0 0,1 0,-21 0,0 0,1 0,0 0,19 0,1 0,18 0,-18 0,-1 0,0 0,1 0,-1 0,20 0,-20 0,21 0,-2 0,21 0,-40 0,1 0,-1 0,1 0,-1 0,0 0,1 0,-1 0,1 0,-1 0,0 0,0 0,0 0,1 0,-1 0,0 0,1 0,-1 0,1 0,-21 0,-19 0,19 0,-18 0,-2 0,1 0,0 0,-20 0</inkml:trace>
  <inkml:trace contextRef="#ctx0" brushRef="#br0" timeOffset="2">5838 11376,'0'0,"20"0,0 0,20 0,-1 0,20 0,1 0,-1 0,21 0,-2 0,61 0,-79 0,38 0,-38 0,-1 0,0 0,0 0,-19 0,-1 0,21 0,-21 0,20 0,-19 0,0 0,-1 0,1 0,19 0,-20 0,2 0,-2 0,20 0,-20 0,21 0,-1 0,-19 0,0 0,-1 0,21 0,-21 0,20 0,1 0,-1 0,-20 0,0 0,21 0,-20 0,19 0,0 0,-19 0,0 0,19 0,-20 0,0 0,21 0,-20 0,19 0,-19 0,-1 0,0 0,21 0,-20 0,-1 0,1 0,-20 0,39 0,-20 0,1 0,-20 0,39 0,-40 0,22 0,-2 0,-19 0,38 0,-37 0,18 0,-19 0,39 0,-38 0,18 0,0 0,21 0,-21 0,-19 0,19 0,21 0,-21 0,1 0,-1 0,1 0,0 0,18 0,2 0,-20 0,20 0,-1 0,-20 0,0 0,21 0,-1 0,-20 0,1 0,0 0,19 0,-19 0,19 0,-20 0,1 0,0 0,-1 0,0 0,21 0,-21 0,1 0,0 0,19 0,-20 0,21 0,-21 0,20 0,-18 0,-2 0,0 0,41 0,-41 0,0 0,21 0,-21 0,1 0,20 0,-21 0,0 0,-19 0,20 0,-20 0,19 0,-19 0,-1 0,2 0,-1 0,-1 0,1 0,-1 0,-19 0,20 0,0 0,-1 0,-19 0,21 0,-1 0,-20 0,19 0,-19 0,20 0</inkml:trace>
  <inkml:trace contextRef="#ctx0" brushRef="#br0" timeOffset="3">12384 11397,'0'0,"20"0,19 0,21 0,-21 0,20 0,1 0,-1 0,1 0,-1 0,20 0,-20 0,0 0,1 0,39 0,-40 0,0 0,1 0,-1 0,-20 0,1 0,0 0,19 0,-39 0,19 0,1 0,-1 0,1 0,0 0,-21 0,40 0,1 0,-1 0,1 0,-1 0,20 0,-20 0,0 0,1 0,-21 0,20 0,1 0,-1 0,1 0,19 0,-19 0,18 0,41 0,0 0,-20 0,-20 0,20 22,-40-22,1 0,18 0,-18 0,-1 0,0 0,1 0,-1 0,1 0,-1 0,-1 0,22 0,-21 0,1 0,-1 0,1 0,-1 0,-1 0,2 0,-1 0,1 0,-1 0,0 0,1 0,-1 0,1 0,-1 0,20 0,-39 0,18 0,-17 0,18 0,-20 0,0 0,21 0,-40 0,-1 0,21 0,20 0,-41 0,21 0,0 0,-1 0,-19 0,-1 0,1 0,0 0,-1 0,22 0,-22 0,1 0,19 0,-19 0,0 0,20 0,-21 0,1 0,0 0,-1 0,2 0,18 0,-19 0,-1 0,21 0,-21 0,2 0,-1 0,39 0,-40 0,1 0,20 0,-1 0,1 0,-21 0,22 0,17 0,-18 0,-21 0,22 0,-2 0,20 0,-19 0,-20 0,19 0,20 0,-38 0,-2 0,1 0,19 0,-19 0,-1 0,22 0,-22 0,21 0,-1 0,21 0,-21 0,-19 0,19 0,1 0,19 0,-19 0,-20 0,19 0,20 0,-39 0,20 0,0 0,-1 0,0 0,21 0,-21 0,-19 0,20 0,19 0,0 0,-19 0,19 0,-19 0,0 0,19 0,0 0,-19 0,-1 0,-19 0,19 0,21 0,-40 0,-1 0,21 0,-21 0,2 0,18 0,-19 0,-20 0,39 0,-39 0,20 0,-20 0,19 0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20-10-31T18:47:29.56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7691 13264,'0'0,"0"0,42 0,0 0,0-17,1 17,20 0,22 0,-22 0,22 0,21 0,-22 0,43 0,1 0,-23 0,43 0,22 0,-23 0,1 0,22 0,-22 0,-21 0,-21 0,-22 0,22 0,-21 0,-22 0,1 0,-1 0,1 0,-1 0,1 0,0 0,-1 0,21 0,22 0,-21 0,0 0,-1 0,-21 0,1 0,41 0,-62 0,21 0,-22 0,-21 0,-21 0,21 0,-21 0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20-10-31T18:47:29.564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7673 16387,'43'0,"-43"-18,21 18,20 0,-19 0,42 0,-1 0,22 0,-1 0,43 0,0 0,-22 0,23-18,41 18,0 0,22 0,-22 0,0 0,0 0,-84 0,42 0,-42 0,0 0,20 0,-20 0,-43 0,1 0,-2 0,23 0,-1 0,-20 0,-22 0,22 0,-2 0,2 0,-22 0,1 0,41 0,-42 0,21 0,1 0,20 0,-42 0,1 0,-1 0,-21 0,21 0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20-10-31T18:47:29.56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9105 10178,'22'0,"-22"0,21 0,-1 0,23 0,-22 0,22 0,20 0,1 0,-1 0,22 0,20-18,1 18,21 0,1 0,-23 0,22 0,-21 0,20 0,-20 0,0 0,0 0,-22 0,-20 0,-1 0,-42 0,22 0,-22 0,1 0,-1 0,-21 0</inkml:trace>
  <inkml:trace contextRef="#ctx0" brushRef="#br0" timeOffset="1">9084 16633,'0'0,"0"0,21 0,-21 0,43 0,-23 0,2 0,20 0,21 0,1 0,0 0,-1 0,22 0,-1 0,43 0,-21 0,-21 0,21 0,-44 0,2 0,0 0,-1 0,-41 0,20 0,1 0,-2 0,-41 0,43 0,-43 0,43 0,-43 0,20 0,-20 0,21 0,-21 0,22 0,-1 18,0-18,-21 0,21 0,1 0,-2 0,-20 0</inkml:trace>
  <inkml:trace contextRef="#ctx0" brushRef="#br0" timeOffset="2">9275 13406,'20'0,"1"0,22 0,21 0,-1 0,42 0,-19 0,19 0,43 0,-21 0,-21 0,22 0,-23 0,1 0,-22 0,1 0,-22 0,-20 0,21 0,-44 0,1 0,1 0,-1 0,0 0,-21 0,21 0,-21 0,22 0,-2 0,-20 0,0 0,21 0,-21 0,22 0,-22 0,21 0,0 0,-21 0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20-10-31T18:52:37.867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8096 11642,'0'0,"46"0,22 0,24 0,69 0,0 0,23 0,-25 0,25 0,-1 0,24 0,-70 0,70 0,-116 0,47 0,-24 18,23-18,2 0,-47 0,-1 19,-23-19,24 0,-23 0,0 0,-1 0,1 0,0 0,0 0,-1 0,2 0,-1 0,-1 0,1 0,0 0,-1 0,24 0,-1 0,-22 0,0 0,-1 0,1 0,2 0,-2 0,-2 19,-20-19,-2 0,24 0,-24 0,2 0,-2 0,1 0,0 0,-24 0,2 0,21 0,-22 0,-23 0,46 0,-46 0,23 0,-23 0,23 0,0 0,-23 0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20-10-31T18:52:37.86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8061 16829,'0'0,"23"0,23 0,-1 0,24 0,0 0,68 0,48 0,21 0,-23 0,0 0,1 0,0 0,22 0,-23 0,0 0,0 0,24 0,-92 0,22 0,-22 0,23 0,-24 0,46-19,1 19,-24 0,-45 0,46 0,-46 0,-24 0,23 0,-22 0,2 0,-2 0,21 0,-21 0,0 0,23 0,-23 0,-1 0,1 0,0 0,-24 0,2 0,-25 0,23 0,2 0,-2 0,3 0,-3 0,-45 0,46 0,-46 0,23 0,0 0,-23 0,46 0,-46 0,23 0,-1 0,1 0,-23 0,24 0,-24 0,22 0,1 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20-10-31T18:52:37.86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9296 11818,'45'0,"-22"0,1 0,21 0,24 0,-1 0,24 0,-1 0,1 0,47 0,-25 0,23 0,24 0,0 0,-47 0,24 0,-24 0,24 0,-23 0,-1 0,-45 0,-1 0,1 0,-46 0,0 0,45 0,-43 0,-2 0,21 0,26 0,-1 0,-1 0,1 0,0 0,-1 0,24 0,-23 0,0 0,-1 0,1 0,-23 0,-23 0,-1 0</inkml:trace>
  <inkml:trace contextRef="#ctx0" brushRef="#br0" timeOffset="1">9570 17321,'0'0,"24"0,44-19,-22 19,24 0,-3 0,26 0,21 0,24 0,-1 0,-23 0,24 0,-23 0,23 0,45 19,-45-2,-46-17,22 0,0 0,-22 0,22 0,-44 0,-2 0,-21 0,22 0,-24 0,24 0,-24 0,24 0,0 0,-23 0,23 0,-24 0,1 0,22 0,1 0,-21 0,-3 0,1 0,0 0,-1 19,1-19,-23 0,0 0,23 19,-23-19,-1 0,-22 0,24 0,-1 0,-23 0,-23 0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20-10-31T18:55:44.70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10037 10308,'0'0,"0"0,21 0,-1 0,1-19,21 19,-22-18,23-1,19 19,0-18,2 18,19 0,1 0,21-19,20 0,-21 19,22 0,-21-18,20 18,0 0,-20 0,-21 0,41 0,-21 0,1 0,-22 0,2 0,-2 0,-20 0,-2 0,24 0,-22 0,20 0,-20 0,-21 0,21 0,-2 0,3 0,-2 0,-19 0,40 0,1 0,-21 0,-1 0,1 0,20 0,-19 0,-3 0,3 0,-2 0,22 0,-21 0,20 0,-40 0,39 0,-18 0,-3 0,3 0,-2 0,-20 0,21 0,-21 0,-1 0,22 0,-21 0,-21 0,-1 0,23 0,-22 0,0 0,-1 0,1 0,0 0,-1 0,3 0,-23 0,21 0,-21 0,20 0,-20 0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20-10-31T18:55:44.70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7514 10213,'0'0,"0"0,64 0,-23 0,0 0,23 0,-2 0,22 0,41 0,-20 0,20 0,21 0,0 0,2 0,-2 0,-21 0,63 0,-41 0,-43 0,20 0,-19 0,-20 0,39 0,-60 0,40 0,21 0,-41 0,-1 0,-20 0,0 0,0 0,20 0,-19 0,-44 0,1 0,20 0,-20 0,-21 0,43 0,-43 0,21 0,-21 0,20 0,1 0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20-10-31T18:55:44.70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7285 12929,'0'0,"21"0,-1 0,22 0,1 0,19 0,22 0,40 0,2 0,-21 0,41 0,1 0,20 0,0 0,21 0,-20 0,-21 0,-2 0,-40 0,21 0,-23 0,-19 0,0 0,-22 0,-19 0,19 0,-20 0,21 0,-22 0,1 0,21 0,0 0,-22 0,2 0,-2 0,21 0,2 0,-23 0,1 0,-21 0,21 0,-42 0,21 0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20-10-31T18:55:44.704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7479 16880,'21'0,"-1"0,22 0,-20 0,19 0,1 0,21 0,41 0,-41 0,20 19,2-19,19 19,1-19,20 18,-21-18,84 0,-21 0,1 0,-1 0,0 0,21 0,-22 0,3 0,-2 0,21 0,-62 0,20 0,0 0,22 0,-42 0,-2 0,-41 0,22 0,20 0,-20 0,20 0,-41 0,41 0,-40 0,-3 0,-18 0,18 0,23 0,-42 0,21 0,-1 0,1 0,1 0,17 0,-38 0,20 0,-22 0,1 0,-1 0,2 0,-3 0,3 0,-2 0,1 0,-21 0,21 0,20 0,-20 0,21 0,-22 0,23 0,-24 0,24 0,-23 0,42 0,-61 0,18 0,24 0,-2 0,-20 0,0 0,20 0,0 0,2 0,40 0,-42 0,-19 0,19 0,-20 0,20 0,-20 0,0 0,-22 0,1 0,0 0,-21 0,20 0,-19 0,-2 0,-20 0,22 0,-22 0,41 0,-41 0,0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20-10-31T11:09:55.094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8943 6774,'21'0,"18"0,22 0,-1 0,1 0,18 0,2 0,-20 0,19 0,-20 0,-20 0,20 0,-39 0,19 0,-20 0,0 0,0 0,20 0,-19 0,19 0,1 0,19 0,-1 0,2 0,40 0,-1 0,-20 0,21 0,-41 0,0 0,1 0,-1 0,-20 0,1 0,-1 0,-19 0,-2 0,22 0,-1 0,0 0,20 0,1 0,-1 0,0 0,1 0,-1 0,1 0,-2 0,1 0,1 0,-41 0,20 0,-19 0,19 0,-20 0,0-17,21 17,-22 0,2 0,39 0,-41 0,2 0,19 0,1 0,-1-19,0 19,1 0,-1 0,-1 0,-18 0,-2 0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20-10-31T18:55:44.70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3087 6950,'0'0,"0"0,41 0,1 0,21 0,41 0,22 0,-21 0,83 0,-1 0,-41 0,22 0,-1 0,22 18,-22-18,0 0,42 19,-43-19,2 0,-63 0,0 0,-23 0,23 0,-42 0,0 0,0 0,0 0,-1 0,0 0,23 0,-1 0,-2 0,23 0,-21 0,0 0,-2 0,44 0,-62 0,-3 0,2 0,22 0,-24 0,3 0,-2 0,2 0,18 0,-18 0,-2 0,0 0,1 0,0 0,-22 0,23 0,-2 0,2 0,-3 0,24 0,-24 0,2 0,22 0,-2 19,0-19,22 0,-21 0,-1 0,43 0,-64 0,43 0,-22 0,1 0,-21 0,0 0,20 18,-20-18,0 0,-22 0,23 0,-23 0,0 0,23 0,-23 0,1 0,-21 0,-1 0,2 0,-2 0,2 0,-22 0,21 0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20-10-31T18:55:44.70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12347 6281,'0'0,"21"0,22 0,19 0,0-18,1 18,20 0,1 0,43 0,-25 0,24 0,-21 0,63 0,-22 0,-21 0,22 0,-1 0,-63 0,22 0,21 0,-2 0,-39 0,-3 0,43 0,-40-19,-2 19,-20 0,0 0,20 0,21 0,-40 0,-2 0,22 0,-21 0,20 0,42 0,-41 0,21 0,-1 0,-21 0,1 0,-20 0,-3 0,-20 0,23 0,-23 0,2 0,-22 0,20 0,22 0,-22 0,-19 0,-1 0,21 0,-22 0,1 0,21 0,-20 0,-2 0,21 0,-20 0,0 0,22 0,-23 0,-20 0,21 0,0 0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20-10-31T18:55:44.707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8590 5629,'21'-19,"-1"19,3 0,18 0,0 0,1-18,21 18,-22 0,1 0,21 0,41 0,-19 0,-1 0,-2 0,44 0,-21 0,-1 0,1 0,20 0,-20 0,-22 0,42 0,-40 0,-2 0,-21 0,2 0,-3 0,3 0,-2 0,2 0,-3 0,2 0,-21 0,21 0,-22 0,44 0,-23 0,1 0,-1 0,2 0,-1 0,-2 0,3 0,-2 0,2 0,-2 0,1 0,-21 0,19 0,-39 0,20 0,-21 0,42 0,-43 0,-20 0,42 0,-42 0,43 0,-43 0,20 0,-20 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20-10-31T18:55:44.70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5221 5628,'21'0,"-1"0,-20 0,43-19,-22 19,0 0,-1 0,-20 0,42 0,-42 0,22 0,19 0,-20 0,-1 0,43 0,-21 0,21 0,0 0,20 0,22 0,21 0,20 0,0 0,1 0,20 0,-21 0,0 0,1 0,-44 0,23 0,-42 0,0 0,0 0,-22 0,2 0,18 0,-18 0,-2 0,0 0,1 0,0 0,-21 0,21 0,-1 0,-19 0,19 0,0 0,22 0,-21 0,-1 0,1 0,0 0,0 0,-22 0,2 0,-2 0,-20 0,-1 0,24 0,17 0,-40 0,21 0,-21 0,21 0,-42 0,42 0,-42 0,21 0,-21 0,20 0,-20 0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20-10-31T18:55:44.70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8467 13088,'21'0,"-1"0,1 0,-21 0,21 0,0 0,-1 0,23 0,-22 0,20 0,1 0,1 0,19 0,22 0,-43 0,0 0,23 0,-23 0,2 0,19 0,1 0,-22 0,1 0,1 0,-2 0,0 0,2 0,-22 0,20 0,1 0,0 0,-21 0,21 0,-1 0,2 0,-23 0,22 0,-1 0,-20 0,22 0,-2 0,1 0,1 0,-23 0,22 0,-1 0,-41 0,21 0,-21 0,22 0,-1 0,-21 0,20 0,-20 0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20-10-31T19:00:30.940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9190 5239,'0'0,"0"0,23 0,22 0,1 0,0 0,22 0,23 0,0 0,-22 0,-1 0,0 0,25 0,-25 0,0 0,-22 0,-24 0,24 0,0 0,-2 0,-44 0,47 0,-47 0,45 0,-45 0,22 0,-22 0,24 0,-24 0,23 0,-1 0,24 0,-46 0,23 0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20-10-31T19:00:30.94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10936 5243,'23'0,"0"-19,-1 19,24 0,22 0,1 0,-1-19,24 19,-2 0,48-18,-69 18,-1-19,0 19,1 0,-1 0,-22 0,-23 0,-1 0,1 0,-23 0,23 0,-1 0,-22 0,23 0,-23 0,23 0,0 0,22 0,-22 0,23 0,-1 0,2 0,21 0,-22 0,-23 0,-2 0,3 0,-2 0,-22 0,23 0,-23 0,24 0,-24 0,45 0,-45 0,45 0,-45 0,24 0,-2 0,0 0,-22 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20-10-31T19:00:30.94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8678 5997,'0'0,"23"0,22 0,24 0,-1 0,2 0,-2 0,0 0,1 0,-1 0,-22 0,22 0,-44 0,-2 0,0 0,-22 0,23 0,0 0,-23 0,23 0,-23 0,45 0,-45 0,24 0,-2 0,1 0,0 0,-23 0,22 0,-22 0,23 0,0 0,-23 0,23 0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20-10-31T19:00:30.94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9190 6844,'0'0,"46"0,-2 0,26 0,-2 0,0 0,1 0,23 0,-2 0,24 0,-46 0,1 0,23 0,-2 0,2 0,22 0,-23 0,23 0,0 0,-22 0,-23 0,-2 0,1 0,-21 0,-25 0,46 0,-44 0,-2 0,0 0,2 0,22 0,-2 0,-20 0,-1 0,23 0,22 0,-46 0,24 0,0 0,-1 0,2 0,-25 0,22 0,3 0,-24 0,0 0,22 0,-45 0,23 0,-23 0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20-10-31T19:00:30.944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12136 6916,'0'0,"0"0,46 0,22-18,0 18,1 0,22 0,46 0,-24 0,24 0,-23 0,47 0,21 0,-24 0,49 0,-25 0,0 0,1 0,-1 0,-45 0,-45 0,-2 0,-22 0,24 0,-23 0,-24 0,1 0,-23 0,22 0,2 0,-47 0,22 0,0 0,-22 0,0-19,23 19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20-10-31T11:09:55.09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11748 6721,'0'0,"19"0,-19 0,21 0,-21 0,19 0,-19 0,41 0,-41 0,40 0,0 0,1 0,-1 0,0 0,0 0,20 0,-39 0,-1 0,0 0,20 0,-20 0,1 0,39 0,-41 0,2 0,19 0,1-18,-22 18,21 0,1 0,-1 0,21 0,-22 0,22 0,-1 0,1 0,-1 0,1 0,-1 0,0 0,1 0,-21 0,0 0,-1 0,2 0,-21 0,0 0,20 0,-40 0,21 0,-21 0,19 0,-19 0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20-10-31T19:00:30.94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8096 7638,'0'0,"24"0,20 0,70 0,-21 0,20 0,24 0,-23 0,23 0,22 0,25 0,-2 0,0 0,23 0,-22 0,-24 0,24 0,-47 0,-22 0,-22 0,-23 0,-1 0,22 0,-20 0,-2 0,0 0,-22 0,1 0,20 0,1 0,-21 0,-3 0,2 0,-23 0,22 0,-21 0,-2 0,1 0,1 0,-3 0,-21 0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20-10-31T19:00:30.94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11695 7638,'22'0,"24"0,0 0,22 0,1 0,45 0,22 0,0 0,-20 0,88 0,-21 0,0 0,-1 0,24 0,-23 0,-25 0,-44 0,-22 0,21 0,-21 0,-2 0,3 0,-25 18,0-18,-22 0,-1 0,1 0,0 0,23 0,-25 0,2 0,-23 0,22 0,1 0,-46 0,47 0,-47 0,21 0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20-10-31T19:00:30.947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12965 5259,'0'-18,"68"-1,-22 19,22 0,46 0,23 0,-23 0,23 0,-23 0,0-19,-22 19,-2 0,-22 0,-22 0,22 0,-44 0,-1 0,-2 0,-21 0,24 0,-1 0,-23 0,22 0,2 0,-3 0,-21 0,24 0,-1 0,-1 0,-22 0,24 0,-24 0,22 0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20-10-31T19:00:52.18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6509 5432,'0'0,"17"-23,1 23,17-23,1 23,-1 0,0 0,0 0,1-24,17 24,0 0,-36 0,18 0,18 0,-17 0,-1 0,0 0,0 0,1 0,-1 0,0 0,-17 0,17 0,1 0,16 0,1 0,0 0,-17 0,16 0,1 0,0 0,0 0,-18 0,18 0,-17 0,-1 0,0 0,1 0,16 0,-34 0,17 0,1 0,-1 0,0 0,18 0,0 0,0 0,0 0,0 0,0 0,0 0,-18 0,18 0,-18 0,0 0,-17 0,17 0,-17 0,0 0,-1 0,36 0,-35 0,-1 0,19 0,-19 0,-17 0,36 0,-36 0,35 0,-35 0,17 0,1 0,0 0,-18 0,17 0,-17 0,18 0,-18 0,18 0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20-10-31T19:00:52.18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6509 5439,'0'0,"17"0,1 0,0 0,17 0,18 0,17 0,1 0,-18 0,0 0,0 0,17 0,-17 0,0 0,0 0,0 0,0 0,0 0,0 0,0 0,0 0,-1 0,1 0,0 0,-17 0,-1 0,-18 0,54 0,-18 0,-35 0,17 0,-17 0,17 0,-18 0,1 0,17 0,-17 0,0 0,-1 0,1 0,0 0,-1 0,-17 0,35 0,-17 0,0 0,-1 0,1 0,0 0,-1 0,1 0,17 0,-17 0,-1 0,1 0,0 0,-1 0,1 0,0 0,-1 0,36 0,-53 0,18 0,17-24,-17 24,17 0,-17 0,-18 0,35 0,-17 0,-1 0,19 0,-19 0,18 0,-17 0,17 0,-17 0,0 0,17 0,-17 0,-1 0,1 0,-18 0,35 0,-35 0,18 0,-18 0,17 0,1 0,0 0,-18 0,17 0,-17 0,18 0,0 0,-18 0,17 0,1 0,0 0,-18 0,17 0,-17 0,18 0,-1 0,-17 0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20-10-31T19:00:52.187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11677 5380,'0'0,"18"0,17 0,-17 0,17 0,0 0,18 0,0 0,0 0,-18 0,0 0,-17 0,17 0,1 0,-19 0,1 0,17 0,-17 0,17 0,18 0,-18 0,36 0,-18 0,0 0,0 0,-1 0,-16 0,-1 0,0 0,-17 0,17 0,-17 0,-1 0,1 0,17 0,1 0,-1 0,0 0,1 0,-1 0,0 0,0 0,-17 0,17 0,1 0,16 0,-16 0,-19 0,19 0,17 0,-36 0,18 0,1 0,-1 0,18 0,-18 0,1 0,-1 0,18 0,-18 0,-17 0,17 0,-17 0,17 0,-18 0,1 0,0 0,-1 0,1 0,17 0,-17 0,0 0,17 0,0 0,0 0,1 0,-1 0,18 0,0 0,-36 0,19 0,-1 0,-17 0,-1 0,1 0,-18 0,18 0,-18 0,35 0,-35 0,35 0,-17 0,17 0,0 0,1 0,-19 0,1 0,-1 0,-17 0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20-10-31T19:00:52.18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11695 5391,'0'-24,"17"24,1-22,17 22,0 0,1 0,17 0,0 0,-1 0,1 0,0 0,0 0,0 0,0 0,0 0,0 0,0 0,17 0,-17 0,0 0,0 0,0 0,0 0,-18 0,0 0,1 0,-1 0,-17 0,-1 0,19 0,-19 0,1 0,0 0,-1 0,1 0,-1 0,1 0,0 0,-1 0,1 0,17 0,1 0,-1 0,0 0,0 0,-17 0,17 0,-17 0,17 0,-35 0,35 0,-17 0,-18 0,35 0,-17 0,0 0,-1 0,1 0,0 0,17 0,-17 0,-1 0,1 0,-18 0,35 0,-17 0,-1 0,1 0,-18 0,18 0,-1 0,19 0,-1 0,-35 22,35-22,0 0,-17 0,0 0,17 0,-17 0,-1 0,1 0,-1 0,1 0,0 0,-1 0,1 0,17 0,-17 0,17 0,1 0,-1 0,-18 0,1 0,35 0,-53 0,18 0,-18 0,17 0,-17 0,18 0,0 0,-18 0,17 0,-17 0,18 0,-1 0,-17 0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20-10-31T19:00:52.18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15011 6249,'17'0,"1"0,0 0,35 0,-18 0,18 0,0 0,17 0,1 0,-18 0,0 0,0 0,17 0,18 0,-35 0,18 0,17 0,18 0,-18 0,18 0,0 0,-36 0,18 0,1 0,-37 0,1 0,0 0,0 0,0 0,0 0,0 0,0 0,0 0,17 0,-17 0,18 0,17 0,-17 0,-18 0,-1 0,-16 0,17 0,-18 0,18 0,0 0,-18 0,0 0,1 0,16 0,-16 0,17 0,-18 0,-17 0,17 0,0 0,18 0,-35 0,-1 0,1-22,0 22,-1 0,-17 0,18 0,-18 0,18 0,-1 0,-17 0,18 0,-18 0,35 0,-17 0,-18 0,17 0,1 0,-18 0,18 0,-1 0,1 0,-18 0,18 0,-1 0,1 0,17 0,-17 0,-1 0,19 0,-1 0,-17 0,-1 0,19 0,-36 0,17 0,-17 0,18 0,-1 0,-17 0,18 0,-18 0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20-10-31T19:00:52.190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6562 7003,'0'0,"17"0,1 0,0 0,-1 0,1 0,17 0,0 0,1 0,-1 0,0 0,18 0,0 0,0 0,18 0,-19 0,19 0,-18 0,0 0,0 0,0 0,0 0,-18 0,18 0,0 0,0 0,0 0,35 0,-18 0,1 0,35 0,-36 0,-17 0,0 0,0 0,0 0,0 0,0 0,0 0,0 0,0 0,-18 0,18 0,-18 0,0 0,1 0,-1 0,18 0,0 0,-18 0,18 0,-36 0,19 0,-1 0,0 0,-17 0,17 0,-35 0,18 0,0 0,-1 0,1 0,-18 0,17 0,1 0,0 0,17 0,0 0,-17 0,17 0,18 0,-18 0,-17 0,0 0,17 0,-17 0,-1 0,18 0,-17 0,0 0,35 0,0 0,0 0,-1 0,19 0,0 0,-19 0,1 0,0 0,0 0,0 0,0 0,-18 0,-17 0,0 0,35 0,-36 0,1 0,-1 0,1 0,0 0,-18 0,17 0,-17 0,18 0,0 0,-1 0,-17 0,36 0,-19 0,1 0,17 0,0 0,-17 0,0 0,17 0,-35 0,18 0,-1 0,1 0,-1 0,-17 0,18 0,0 0,-18 0,17 0,-17 0,18 0,0 0,-18 0,17 0,-17 0,18 0,-18 0,18 0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20-10-31T19:00:52.19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11677 7020,'0'0,"18"0,-1 0,1 0,35 0,-18 0,0 0,1 0,17 0,-18 0,18 0,-18 0,0 0,1 0,-1 0,18 0,-53 0,17 0,19 0,-19 0,1 0,-18 0,18 0,-18 0,-18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20-10-31T11:05:58.22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3104 10178,'0'0,"18"0,-18 0,35 0,-17 0,0 0,17 0,-17 0,-1 0,18 0,-17 0,0 0,-1 0,1 0,0 0,-1 0,1 0,0 0,35 0,-36 0,36 0,-35 0,35 0,-36 0,19 0,-19 0,37 0,-36 0,-1 0,1 0,17 0,1 0,-1 0,0 0,18 0,-18 0,1 0,-1 0,0 0,0 0,-17 0,17 40,1-40,17 0,-36 0,1 0,17 0,0 0,-17 0,17 0,1 0,-1 0,-18 0,1 0,17 0,-17 0,17 0,1 0,-1 0,0 0,0 0,1 0,-1 0,0 0,1 0,-19 0,1 0,-1 0,1 0,18 0,-18 0,0 0,-1 0,1 0,0 0,17 0,-35 0,17 0,19 0,-19 0,1 0,35 0,-18 0,1 0,-1 0,0 0,0 0,1 0,-1 0,0 0,-17 0,17 0,0 0,-17 0,17 0,18 0,-35 0,35 0,-18 0,18 0,-18 0,18 0,-18 0,1 0,-1 0,0 0,1 0,-1 0,0 0,-17 0,36 0,-19 0,0 0,-17 0,17 0,0 0,1 0,-1 0,0 0,18 0,-18 0,1 42,-1-42,0 0,1 0,-1 0,-18 0,1 0,17 0,1 0,-19 0,19 0,16 0,-34 0,0 0,17 0,0 0,1 0,-1 0,-17 0,17 0,0 0,0 0,-17 0,35 0,-18 0,0 0,-17 0,17 0,18 0,-34 0,16 0,-17 0,17 43,-17-43,17 0,0 0,1 0,-19 0,19 0,-1 0,-18 0,19 0,-19 0,19 0,-1 0,-17 0,-1 0,-17 0,18 0,-1 0,1 0,-18 0,18 0,-1 0,1 0,-18 0,18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20-10-31T11:09:55.09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13035 6791,'0'0,"21"0,-2 0,1 0,1 0,-2 0,42 0,20 0,-41 0,60 0,-19 0,40 0,19 0,-40 0,21 0,-21 0,21 0,-20 0,19 0,-19 0,19 0,-39 0,40 0,-41 0,1 0,-21 0,1 0,-1 0,0 0,-19 0,19 0,-41 0,42 0,-1 0,1 0,-1 0,0 0,1 0,-1 0,-20 0,-19 0,19 0,-20 0,0 0,0 0,-20 0,19 0,2 0,-21 0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20-10-31T19:00:52.19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6491 9419,'18'0,"17"0,18 0,0 0,0 0,0 0,0 0,0 0,-1 0,1 0,0 0,0 0,0 0,0 0,0 0,0 0,0 0,17 0,-17 0,18 0,-1 0,1 0,-18 0,17 0,1 0,-18 0,0 0,0 0,0 0,0 0,17 0,-17 0,18 0,-1 0,18 0,-17 0,-18 0,0 0,17 0,-17 0,0 0,0 0,0 0,0 0,0 0,0 0,0 0,17 0,-17 0,0 0,0 0,0 0,0 0,0 0,0 0,-1 0,1 0,0 0,0 0,0 0,0 0,0 0,18 0,-19 0,1 0,0 0,0 0,0 0,0 0,0 0,0 0,17 0,-17 0,0 0,0 0,0 0,18 0,17 0,-18 0,1 0,0 0,17 0,-35 0,17 0,-17 0,0 0,0 0,-18 0,18 0,0 0,-18 0,18 0,-17 0,-1 0,0 0,0 0,18 0,0 0,-18 0,1 0,17 0,-18 0,0 0,18 0,0 0,-35 0,-1 0,19 0,-19 0,-17 0,18 0,0 0,-18 0,17 0,-17 0,18 0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20-10-31T19:00:52.19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6368 5644,'35'0,"-17"0,17 0,0 0,18 0,-18 0,18 0,0 0,0 0,0 0,0 0,0 0,17 0,-17 0,35 0,-17 0,0 0,-18 0,-1 0,1 0,0 0,0 0,0 0,-18 0,1 0,-1 0,18 0,-18 0,18 0,-18 0,1 0,17 0,-18 0,18 0,0 0,0 0,-18 0,18 0,0 0,0 0,-1 0,1 0,0 0,0 0,0 0,0 0,0 0,0 0,0 0,-36 0,19 0,-1 0,18 0,-35 0,34 0,-34 0,17 0,1 0,-19 0,1 0,17 0,-17 0,0 0,17 0,-18 0,1 0,-18 0,18 0,-18 0,17 0</inkml:trace>
  <inkml:trace contextRef="#ctx0" brushRef="#br0" timeOffset="1">11553 5668,'18'-24,"-18"24,35 0,-35 0,18 0,17 0,-17 0,17 0,1 0,16 0,-16 0,17 0,0 0,-1 0,1 0,0 0,0 0,0 0,0 0,0 0,0 0,17 0,-17 0,-17 0,17 0,-1 0,1 0,-17 0,-19 0,36 0,-18 0,1 0,-1 0,0 0,18 0,18 0,-1 0,-17 0,18 0,-1 0,1 0,-18 0,0 0,0 0,0 0,-18 0,0 0,-17 0,17 0,18 0,-35 0,17 0,0 0,18 0,-18 0,1 0,-19 0,19 0,-19 0,18 0,1 0,-1 0,0 0,-35 0,36 0,-19 0,1 0,0 0,17 0,0 0,-17 0,17 0,-17 0,-1 0,19 0,-19 0,-17 0,35 0,-35 0,18 0,17 0,-35 0,36 0,-1 0,-17 0,-1 0,1 0,17 0,-17 0,17 0,-17 0,-1 0,1 0,0 0,-18 0,17 0,-17 0,18 0,-18 0,18 0,-1 0,-17 0,18 0,-18 0</inkml:trace>
  <inkml:trace contextRef="#ctx0" brushRef="#br0" timeOffset="2">6456 10889,'0'0,"17"0,1 0,17 0,1 0,17 0,0 0,17 0,36 0,0 0,-18 0,18 22,-36 2,36-24,-35 0,17 0,-18 0,1 0,0 0,17 0,-35 0,17 0,1 0,-18 0,0 0,0 0,35 0,0 0,-18 0,1 0,-18 0,0 0,17 0,1 0,-18 0,0 23,17-23,-17 0,18 0,-18 0,17 0,1 0,17 0,-35 0,0 23,0 0,0-23,0 24,0-24,-1 0,1 0,18 0,17 0,0 0,-17 0,17 0,0 0,-17 0,35 0,-36 0,1 0,17 0,0 0,-17 0,17 0,-35 0,17 0,1 0,0 0,-1 0,36 0,-36 0,1 0,17 0,-17 0,35 0,-36 0,1 0,17-24,-35 24,17 0,19 0,-37 0,37 0,-1 0,0 0,0 0,-35 0,18 0,17 0,-18 0,19 0,-36 0,-18 0,0 0,0 0,1 0,-36 0,17 0,-17 0,18 0,-18 0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20-10-31T19:01:30.91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4568 4870,'0'0,"18"0,-18 0,18 0,34 0,0 0,0 0,0 0,0 0,18 0,-1 0,53 0,-53 0,36 0,0-19,-53 19,0 0,0 0,1 0,-1 0,0 0,-17 0,-1 0,19 0,-1 0,0 0,0 0,1 0,-1 0,0 0,1 0,-2 0,19 0,-18 0,0 0,1 0,-1 0,-17 0,17 0,-18 0,-16 0,17 0,17 0,-18 0,2 0,-19 0,35 0,-17 0,17 0,0 0,-17 0,17 0,0 0,1 0,-1 0,0 0,0 0,1 0,-1 0,0 0,1 0,-1 0,-1 0,1 0,-34 0,34 0,1 0,16 0,-17 0,0 0,-16 0,15 0,-15 0,-2 0,18 0,1 0,-1 0,-17 0,-1 0,18 0,-16 0,-2 0,19 0,-37 0,20 0,-2 0,1 0,-17 0,16 0,-16 0,17 0,-1 0,2 0,15 0,-16 0,18 0,-19 0,-16 0,17 0,-1 0,1 19,0-19,-18 0,18 0,-18 0,1 0,0 0,-18 0,16 0,2 0,-1 0,-17 0,18 0,-1 0,0 0,19 0,-36 0,34 0,-34 0,18 0,-18 0,17 0,1 0,-18 0,16 0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20-10-31T19:01:30.91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7673 5838,'35'0,"-1"0,-16 0,16 0,2 0,33 0,-17 0,0 0,1 0,-1 0,0 0,-17 0,17 0,0 0,1 0,-1 0,0 0,1 0,16 0,-17 0,0 0,0 0,1 0,-1 0,0 0,1 0,-2 0,1 0,0 0,1 0,-1 0,18 0,17 0,-18 0,1 0,0 0,34 0,-34 0,34 0,-35 0,19 0,16 0,-34 0,34 0,-35 0,1 0,-17 0,-1 0,0 0,0 0,18 0,16 0,-33 0,-1 0,18 0,-1 0,-17 0,1 0,17 0,16 0,-17 0,19 0,16 0,-34 0,34 0,-34 0,0 0,-1 0,-17 0,18 0,17 0,-17 0,-1 0,18 0,-35 0,18 20,-1-20,36 0,-35 0,-1 0,1 0,-18 0,17 0,19 0,-19 0,-17 0,0 0,1 0,-1 0,-17 0,17 0,18 0,-18 0,-1 0,2 0,-1 0,0 0,18 0,-17 0,-1 0,-1 0,2 0,-1 0,0 0,0 0,1 0,-1 0,0 0,1 0,-1 0,-18 0,19 0,-1 0,0 0,0 20,1-20,-1 0,-1 0,-15 0,16 0,-35 0,1 0,34 0,-35 0,0 0,18 0,0 0,-18 0,1 0,17 0,-18 0,0 0,-17 0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20-10-31T19:01:30.920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13988 7761,'0'0,"17"0,1 0,16 0,-16 0,16 0,1 0,17 0,-16 0,-2 0,1 0,-1 0,19 0,-1 0,0 0,0 0,1 0,-1 0,0 0,1 0,-1 0,0 0,0 0,0 0,0 0,0 0,-16 0,-2 0,1 0,-17 0,34 0,-35 0,18 0,-18 0,35 0,-17 0,0 0,0 0,-1 0,19 0,-1 0,18 0,-18 0,-1 0,2 0,-18 0,18 0,-19 0,18 0,-17 0,17 0,-17 0,0 0,0 0,-1 0,19 0,-19 0,18 0,1 0,-1 0,-18 0,2 0,-2 0,1 0,0 0,0 0,-18 0,35 0,-16 0,-20 0,2 0,-1 0,1 0,16 0,-16 0,0 0,16 0,-16 0,-1 0,17 0,2 0,-2 0,-16 0,17 0,-18 0,18 0,-18 0,35 0,-17 0,-18 0,1 0,17 0,0 0,-18 0,1 0,34 0,-18 0,-16 0,17 0,-1 0,18 0,-17 0,1 0,16 0,-1 0,-15 0,-2 0,1 0,-18 0,18 0,17 0,-17 0,0 0,18 0,-19 0,18 0,1 0,-1 0,0 0,0 0,18 0,-18 0,0 0,0 0,1 0,-1 0,0 0,0 0,0 0,0 0,0 0,1 20,-1-20,-18 0,19 0,-18 0,17 0,-17 0,17 0,1 0,-2 0,1 0,18 0,-17 0,-19 0,-16 0,16 0,1 0,0 0,0 0,-17 0,16 0,1 0,-17 0,16 0,1 0,0 0,0 0,-1 0,1 0,0 0,0 0,-1 0,-16 0,17 0,17 0,-34 0,-2 0,20 0,-19 0,0 0,1 0,-1 0,1 0,-18 0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20-10-31T19:01:30.92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20408 7708,'0'0,"0"0,0 0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20-10-31T19:01:30.92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20443 7708,'18'0,"0"0,-18 0,16 0,2 0,0 0,16 0,1 0,17 0,0 0,1 0,-1 0,0 0,1 0,16 0,17 0,-33 0,-1 0,18 0,-1 0,19 0,-36 0,17 20,-17-20,19 0,-20 0,1 0,0 0,1 0,-1 0,0 0,1 0,-1 0,17 0,-17 0,18 0,-18 0,1 0,-1 0,0 0,1 0,-2 0,1 0,0 0,1 0,-19 0,36 0,-17 0,-1 0,0 0,-17 0,17 0,0 0,-17 0,-1 19,36-19,-17 0,-1 0,0 0,-17 0,17 0,-17 0,-1 0,18 0,-16 0,-19 0,0 0,-17 0,0 0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20-10-31T19:01:30.92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14340 8751,'0'0,"36"0,-2 0,18 0,35 0,35 20,18-20,15 0,-15 0,0 0,-1 0,-18 18,36-18,-18 20,0-20,0 0,-51 0,-1 0,-18 0,35 0,-34 0,-1 0,-16 0,-1 0,0 0,18 0,-18 0,0 0,0 0,1 0,17 0,-18 0,35 0,17 0,-17 0,18 0,-1 0,-17 0,-18 0,36 0,-19 0,2 0,-19 0,1 0,34 0,-34 0,0 0,-1 0,36 0,-35 0,-1 0,17 0,-33 0,34 0,-17 0,34 0,-35 0,1 0,35 0,-36 0,1 0,-18 0,1 0,16 0,35 0,-52 0,35 0,-17 0,35 0,-36 0,1 0,17 0,-18 0,19 0,-2 0,-17 0,2 0,-2 0,1 0,34 0,-35 0,1 0,17 0,-17 0,17 0,0 0,-17 0,-1 0,1 0,-18 0,0 0,1 0,16 0,1 0,-1 0,1 0,-1 0,36 0,-35 0,-18 0,17 0,-17 0,0 0,1 0,-1 0,0 0,1 0,-19 0,1 0,-1 0,18 0,-16 0,-1 0,-1 0,-16 0,16 0,1 0,0-20,0 2,-1 18,2 0,-2 0,1 0,-17 0,-1 0,0 0,18-20,-35 20,18 0,-1 0,0 0,-17 0,35-20,-35 20,17 0,-17 0,18 0,-1 0,-17 0,18 0,-18 0,0 0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20-10-31T19:01:30.924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8520 9737,'0'0,"35"0,-1 0,1 0,0 0,17 0,17 0,36 0,-18 0,35 0,34 0,-51 0,51 0,-69 0,36 0,-19 0,-17 0,-18 0,18 0,1 0,-19 0,17 0,-16 0,-17 0,-1 0,0 0,-17 0,17 0,0 0,1 0,-1 0,0 0,0 0,-17 0,0 0,-1 0,2 0,-2 0,-34 0,35 0,-18 0,0 0,1 0,0 0,16 0,-16 0,-18 0,35 0,-35 0,34 0,-16 0,-18 0,17 0,0 0,1 0,-18 0,17 0,1 0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20-10-31T19:01:30.92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8502 10654,'0'0,"18"0,-1 0,18 0,16 0,19 0,-17 0,16 0,1 0,34 0,-51 0,16 0,53 0,-53 0,1 0,35 0,-36 0,-17 0,18 0,-18 0,17 0,-16 0,-1 0,0 0,0 0,1 0,-1 0,-17 0,17 0,0 0,0 0,1 0,-1 0,0 0,0 0,-17 0,17 0,-17 0,-1 0,36 0,-17 0,-1 0,-1 0,2 0,-1 0,0 0,0 0,1 0,-1 0,-17 0,0 0,16 0,-33 0,17 0,-18 0,36 0,-36 0,0 20,18-20,0 0,-18 0,1 0,0 0,-2 0,-16 0,18 0,-18 0,18 0,-1 0,0 0,-17 0,18 0,-1 0,1 0,-18 0,16 0,-16 0,18 0,0 0,-18 0,17 0,-17 0,17 0,1 0,-18 0,17 0,-17 0,18 0,-18 0,18 0,-2 0,-16 0,18 0,-18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20-10-31T11:09:55.097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15452 6758,'0'0,"19"0,22-18,-21-1,40 19,1 0,-1-17,-20 17,1 0,-1 0,0 0,0 0,20 0,1-19,-1 19,0 0,1 0,-1 0,1 0,-1 0,1 0,-1 0,-1 0,2 0,-1 0,21 0,-21 0,-20 0,41 0,-20 0,-2 0,1 0,1 0,-1 0,1 0,-1 0,0 0,20 0,-39 0,20 0,-21 0,0 0,1 0,18 0,-18 0,19 0,-40 0,0 0,20 0,20 0,-39 0,19 0,0 0,-20 0,1 0,-2 0,42 0,-21 0,1 0,-2 0,1 0,21 0,-21 0,-20 0,20 0,1 0,20 0,-42 0,21 0,1 0,19 0,-20 0,0 0,0 0,1 0,19 0,-40 0,21 0,-22 0,42 0,-41 0,0 0,0 0,41 0,-41 0,-1 0,22 0,-21 0,-20 0,40 0,-40 0,41 0,-22 0,2 0,-1 0,-20 0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20-10-31T19:01:30.92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5526 5153,'0'0,"0"0,0 0,17 0,18-20,0 20,34 0,-17 0,0 0,18 0,-17 0,-1 0,0 0,-1 0,2 0,-1 0,0 0,-17 0,17 0,18 0,-18 0,1 0,16 0,-17 0,0 0,35 0,1 20,-19-20,18 0,0 0,0 0,-17 0,0 0,-1 0,-17 0,35 0,-35 0,36 0,-19 0,18 0,-52 0,17 0,-17 0,0 0,-1 0,18 0,-16 0,15 0,-15 0,-2 0,18 0,1 0,-1 0,0 0,1 0,-19 0,1 0,17 0,0 0,-17 0,17 0,0 0,1 0,-1 0,0 0,0 0,-17 0,17 0,1 0,-19 0,18 0,1 0,-1 0,-18 0,1 0,17 0,-16 0,-2 0,35 0,-33 0,-2 0,1 0,17 0,-16 0,15 0,-15 0,-20 0,20 0,-2 0,-16 0,-18 0,17 0,1 0</inkml:trace>
  <inkml:trace contextRef="#ctx0" brushRef="#br0" timeOffset="1">4568 5172,'0'0,"18"0,-18-19,34 19,-34 0,18 0,17 0,-18 0,1 0,17 0,17 0,-18 0,1 0,0 0,0 0,0 0,-1 0,2 0,16 0,0 0,-1 0,19 0,17 0,-17 0,-17 0,-1 0,0 0,-17 0,-1 0,18 0,-34 0,-1 0,1 0,0 19,-2-19,-16 0,18 0</inkml:trace>
  <inkml:trace contextRef="#ctx0" brushRef="#br0" timeOffset="2">8431 9752,'0'0,"-17"0,17 0,-17 18,-1-18,1 20,-1 0,1-2,0-18,-1 20,1-1,-1 1,18 0,-17-3,0 3,-1 0,0 19,18-20,-16 20,-2-21,0 2,1 38,17-58,-17 39,17-39,-17 38,17-19,0 1,-18 0,18-1,0 0,0 20,0-39,0 20,0 17,0-17,0-1,0 21,0-2,0-20,0 22,0 18,0-58,0 19,0 20,0-21,0 2,0 19,0-19,18-2,-18 21,17-20,-17 1,0 18,0-18,17 0,-17-1,17-1,-17-18,0 19,18 1,-18 0,0-1,18 0,-18 1,16 18,-16-38,18 20,-18-1,18 0,-1 0,0 1,-17 0,35 17,-35-37,35 20,-35-1,17 1,-17-20,18 0,-1 20,-17-2,0 2,18-20,-18 19,17 0,0-19,-17 0,0 20,18-20,-18 0,18 0,-18 0</inkml:trace>
  <inkml:trace contextRef="#ctx0" brushRef="#br0" timeOffset="3">8397 7915,'-18'0,"1"0,-1 0,1 20,0-20,-1 39,1-20,-1 0,18 1,-17 18,0-38,17 38,-18-18,18-20,-18 39,18-19,-16-1,16 19,-18-19,18 1,-18 18,1-18,17 18,-17 1,17-20,0 20,0-1,0-19,0 1,-17 19,17-20,0 1,0-1,0 0,0 0,0 20,0-20,0 1,0 19,0-21,0 2,17-1,-17 1,17 0,0-2,-17-18,0 20,18-20,-18 38,0-38,18 20,-18-20,16 38,-16-38,0 20,18-20,-18 19,18 1,-1-20,-17 19,17-19,-17 18,18-18,-18 20,17-20,1 0,-18 19,17-19,0 0,1 0,-18 20,0-20,0 0,0 20,0-2,17-18,-17 0,0 0,0 20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0-10-31T19:19:38.61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21029 15769 0,'0'35'94,"0"-17"-78,38 35-16,-1 0 15,20 17-15,0 1 16,19 17-16,-20-17 15,1 17-15,0-17 16,-20-19-16,-18-16 16,0 17-16,0 0 15,-1-1-15,1-34 16,-19 17-16,0 18 16,20-35-16,-20 35 15,0 35 1,0-53-16,0 1 15,-20-19-15,1 19 16,1-1-16,-1-18 16,19 19-16,-38-1 15,-19 0-15,20 1 16,-20-19-16,19 1 16,-18 17-16,-20-17 15,19-1-15,-18 1 16,19 0-16,-1-1 15,0 1-15,0 0 16,20-1-16,-2 1 16,21-18-16,-1 0 78</inkml:trace>
  <inkml:trace contextRef="#ctx0" brushRef="#br0" timeOffset="1426.12">23464 17286 0,'20'53'78,"-20"-18"-78,19-35 16,-1 36-16,1-19 15,-19 1 1,20-1-16,-20 1 16,18-18 140,1 0-141,-1-35-15,21-36 16,17 18-16,1 0 16,-1 1-16,1 16 15,-19 1-15,0 17 16,-1 18-16,-18-17 16,-19-1-16,18 18 15,2-18 1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20-10-31T19:02:57.76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970 6302,'45'0,"-22"0,46 0,-46 0,22 0,0 0,0 0,24 0,22 0,-23-23,1 23,21 0,24 0,0 0,-23 0,0 0,-1 0,25 0,-48 0,25 0,-1 0,-24 0,2 0,-1 0,0 0,1 0,22 0,46 0,-47 0,2 0,44 0,-45 0,-23 0,23 0,0 0,-23 0,0 0,1 0,-24 0,0 0,23 0,1 0,-1 0,0 0,1 0,-1 0,22 0,-21 0,22 0,-23 0,23 0,-45 0,23 0,-1 0,-1 0,1 0,24 0,-24 0,22 0,2 0,-24 0,1 0,-1 0,22 0,-21 0,-1 0,0 0,1 0,-46 0,22 0,0 0,0 0,2 0,-2 0,23 0,-23 0,23 0,-22 0,22 0,0 0,-23 0,24 0,-23 0,22 0,0 0,-22 0,22 0,-23 0,24 0,-47 0,24 0,-1 0,-22 0,-1 0,25 0,-25 0,24 0,-24 0,23 0,-22 0,1 0,-3 0,-21 0,24 0,-1 0,-23 0,22 0,-22 0,23 0,0 0,-23 0,22 0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20-10-31T19:02:57.764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5062 9477,'0'0,"0"0,46 0,-24 0,47 0,-1 0,24 0,21 0,0 0,24 0,-23 0,22 0,-45 0,0 0,-23 0,1 0,-1 0,0 0,23 0,-23 0,0 0,1 0,-1 0,0 0,1 0,-1 0,0 0,1 0,-24 0,0 0,47 0,-47 0,0 0,23-23,-23 23,2 0,21 0,-1 0,-21 0,0 0,-1 0,1 0,-24 0,1 0,22 0,-21 0,-24 0,45 0,-45 0,23 0,-23 0,22 0,1 0,-23 0,23 0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20-10-31T19:02:57.76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5080 11113,'0'0,"0"0,45 0,-22 0,46 0,-1 0,0 0,1 0,-1 0,22 0,-21 0,-1 0,22 0,-43 0,-2 0,-22 0,22 0,-22 0,-1 0,1 0,-1 0,2 0,21 0,-45 0,46 0,-24 0,46 0,-44 0,44 0,-23 0,0 0,2 0,-26 0,3 0,-1 0,-1 0,-22 0,23 0,-23 0,22 0,-22 0,46 0,-46 0,22 0,25 0,-47 0,22 0,1 0,-23 0,23 0,-23 0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20-10-31T19:02:57.76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6438 8735,'0'0,"0"0,23 0,22 0,-21-21,-3 21,26 0,-25 0,1 0,22 0,-22 0,1 0,21 0,0 0,-22 0,22 0,0 0,2 0,-47 0,22 0,23 0,-45 0,46 0,-46 0,22 0,1 0,0 0,-1 0,-22 0,24 0,-1 0,-1 0,-22 0,23 0,-1 0,-22 0,23 0,-23 0,23 0,-23 0,22 0,1 0,-23 0,24 0,-24 0,0 0,-47 0,47 0,-22 0,-24 21,24-21,-1 0,1 0,-1 0,23 0,-24 0,24 0,-22 0,-1 0,0 0,23 0,-22 0,-1 0,23 0,-23 0,23 0,-22 0,22 0,-23 0,1 0,22 0,-24 0,1 0,1 0,22 0,-23 0,23 0,-23 0,1 0,22 0,-23 0,23 0,-23 0,23 0,-22 0,-2 0,24 0,-21 0,21 0,-24 0,1 0,23 0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20-10-31T19:02:57.767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9049 8648,'0'0,"22"0,-22 0,23 0,22 0,2 0,-2 0,-22 0,44 0,-21 0,-24 0,25 0,21 0,-1 0,2 0,22 0,-23 0,1 0,21 0,-22 0,1 0,-1 0,0 0,1 0,-1 0,0 0,1 0,-1 0,-1 0,1 0,1 0,-1 0,0 0,-22 0,22 0,0 0,1 0,-24 0,23 0,-22 0,0 0,-1 0,23 0,0 0,1 0,-1 0,0 0,23 0,23 0,-23 0,0 0,-22 0,21 0,23 0,-44 0,-1 0,0 0,1 0,-1 0,0 0,23 0,-23 0,-22 0,21 0,2 0,-1 0,0 0,1 0,-1 0,0 0,1 0,-1 0,0 0,1 0,-1 0,-1 0,1 0,1 0,-1 0,0 0,1 0,22 0,-46 0,-21 0,21 0,23 0,-23-23,0 23,24 0,-24 0,1 0,23 0,-24 0,0 0,-22 0,22 0,24 0,-24 0,1 0,-1 0,0 0,24 0,-1 0,-23 0,2 0,-2 0,0 0,23 0,0 0,1 0,-24 23,23-23,-23 0,2 0,21 0,-1 0,-20 0,-2 0,0 0,23 0,-23 0,24 0,-23 0,-1 0,-22 0,23 0,-23 0,-1 0,23 0,-45 0,23 0,-23 0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20-10-31T19:02:57.76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9719 9472,'0'0,"45"0,2 0,21 0,-1 0,48 0,20 0,2 0,-24 0,24 0,23 0,22 0,-46 23,-22-23,-24 0,25 0,-25 0,2 0,-24 0,22 0,-22 0,1 0,-1 0,24 0,-25 0,-21 0,22 0,1 0,-1 0,-1 0,-20 0,21 0,-23 0,23 0,-46 0,25 0,-2 0,23 0,-23 0,-21 0,21 0,0 0,1 0,-1 0,-21 0,21 0,0 0,-22 0,-1 0,1 0,-23 0,23 0,-1 0,-22 0,23 0,-23 0,24 0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20-10-31T19:02:57.76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12718 10261,'45'0,"-22"0,-1 0,23 0,2-21,-2 21,-22 0,45 0,1 0,-2 0,1 0,24-22,-2 22,2 0,44 0,-22 0,22 0,1 0,0 0,-2 0,2-23,23 23,-47 0,46 0,-23 0,-44 0,-2 0,-21 0,-1 0,0 0,1 0,22 0,-24 0,25 0,-1 0,-1 0,2 0,21 0,-44 0,-1 0,0 0,1 0,-2 0,-21 0,-24 0,47 0,-46 0,-23 0,45 0,-45 0,45 0,-45 0,23 0,0 0,-23 0,46 0,-46 0,45 0,-22 0,0 0,-1 0,46 0,-44 0,-3 0,3 0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20-10-31T19:02:57.770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9578 11069,'0'0,"45"0,-22 0,46 0,-1-22,0 22,23-23,22 23,2 0,20 0,-20 0,20 0,-20 0,20 0,-20 0,-1 0,-1 0,-21 0,-2 0,2 0,-24 0,0 0,-1 0,2 0,-1 0,0 0,1 0,-1 0,0 0,1 0,-1 0,-23 0,0 0,2 0,-25 0,24 0,-46 0,45 0,-45 0,22 0,1 0,0 0,-1 0,2 0,-1 0,-1 0,1 0,0 0,-1 0,1 0,22 0,-45 0,24 0,21 0,-22 0,-1 0,1 0,0 0,-1 0,23 0,-45 0,47 0,-2 0,0 0,1 0,23 0,-2 0,1 0,0 0,1 0,-1 0,0 0,-22 0,0 0,-24 0,23 0,-22 0,0 0,-1 0,2 0,-1 0,45 0,-46 0,1 0,46 0,-24 0,23 0,0 0,1 0,-1 0,0 0,1 0,-2 0,1 0,0 0,1 0,-23 0,21 0,2 0,-1 0,0 0,1 0,-1 0,0 0,1 0,-1 0,0 0,1 0,-1 0,-23 0,23 0,-22 0,-1 0,-22 0,22 0,23 0,-44 0,21 0,0 0,23 0,0 0,1 0,-1 0,1 0,-1 0,0 0,1 0,-1 0,-1 0,1 0,1 0,-1 0,0 0,1 0,-1 0,23 0,-45 0,22 0,0 0,1 0,-24 0,0 0,0 0,23 0,-44 0,21 0,0 0,23 0,-21 0,21 0,-23 0,23 0,-23 0,1 0,22 0,23 0,-45 0,-1 0,1 0,-1 0,0 0,24 0,-1 0,0 0,-22 0,22 0,0 0,1 0,-24 0,23 0,-23 0,2 0,-2 0,0 0,1 0,-1 0,1 0,-23 0,22 0,0 0,1 0,-24 0,25 0,20 0,-44 0,22 0,-22 0,46 0,-69 0,45 0,-22 0,-23 0,45 0,-45 0,23 0,22 0,-45 0,46 0,-46 0,23 0,22 0,-45 0,23 0,-23 0,22 0,1 0,-23 0,23 0,-23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20-10-31T11:09:55.09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19103 6738,'0'0,"21"0,-2 0,1 0,-20 0,20 0,0 0,20 0,-40 0,21 0,-1 0,0 0,0 0,1 0,-2 0,22 0,-41 0,19 0,2 0,-2 0,2 0,-21 0,20 0,0 0,-20 0,20 0,1 0,-2 0,-19 0,21 0,-21 0,20 0,0 0,0 0,-20 0,20 0,-20 0,20 0,1 0,-21 0,19 0,-19 0,20 0,1 0,-21 0,19 0,-19 0,21 0,-21 0,20 0,0 0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20-10-31T19:02:57.77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5168 12647,'23'0,"-1"0,25 0,-26 0,26 0,-2 0,23 0,-23 0,24 0,-1 0,0 0,1 0,-1 0,-23 0,0 0,2 0,20 0,-21 0,23 0,-1 0,0 0,-1 0,48 0,-47 0,68 0,-21 0,-48 0,47 0,23 0,-23 0,22 0,0 0,-22 0,22 0,-22 0,22 0,-45 0,1 0,-25 0,1 0,1 0,-1 0,0 0,-44 0,-3 0,48 0,-46 0,22 0,2 0,-2 0,23 0,0 0,1 0,-2 0,1 0,0 0,24 0,-24 0,1 0,-1 0,0 0,-1 0,2 0,-1 0,0 0,24 0,-24 0,1 0,-2 0,1 0,0 0,1 0,-1 0,0 0,1 0,-1 0,0 0,1 0,-1 0,0 0,-1 0,25 0,-24 0,1 0,-1 0,-23 0,0 0,-22 0,1 0,-2 0,-22 0,23 0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20-10-31T19:02:57.772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1923 6583,'0'0,"45"0,-22 0,22 0,24 0,-1 0,0 0,23 0,45 0,1 0,0 0,66 0,-43 0,22 0,0 0,0 0,0 0,-23 0,46 0,-69 0,24 0,-2 0,2-21,-1 21,-23 0,-22 0,-23 0,46 0,22 0,-46 0,24 0,-46 0,46 0,-47 0,2 0,45 0,-47 0,70 0,-70 0,115 0,-68 0,21 0,-21 0,-24 0,1 0,-46 0,46 0,-23 0,-22 0,22 0,-24 0,25 0,21 0,-45 0,24 0,-24 0,-1 0,-20 0,-2 0,23 0,-23 0,-21 0,-1 0</inkml:trace>
  <inkml:trace contextRef="#ctx0" brushRef="#br0" timeOffset="1">5630 9130</inkml:trace>
  <inkml:trace contextRef="#ctx0" brushRef="#br0" timeOffset="2">5652 10141,'0'0,"0"0,-22 0,22 21,0-21,-23 45,1-45,22 22,-23-22,-1 21,24 2,0-23,-22 21,22 2,-23-23,0 22,23-1,-22-21,22 23,-23-3,0 25,1-45,-1 44,23-44,-24 23,24-23,0 20,-22 3,-1-1,23-22,-22 22,22 0,-23 21,23-20,-23-2,23 2,-22-1,-1 0,23-1,0 2,-23-2,23 2,-22-1,22-22,0 22,0-1,0 0,0 2,0-1,0 0,0 0,0-22,0 23,0-3,0 3,0-1,0-22,0 44,0-23,0 1,0 1,0-2,0 2,0 20,0-21,0 1,0-2,0 2,0-1,0 21,0-43,0 44,0-44,0 23,0-2,0 2,0 19,0-42,0 23,0-1,0 0,0 0,0-1,0 1,0 1,22-2,-22 2,0-1,0-1,0 1,0 1,23-2,-23-21,23 44,-23-22,0 0,22 0,1 0,-23 1,0-2,23 1,-23-22,0 22,22 0,1 0,-23 1,0-2,0 0,22-21,-22 44,24-44,-24 44,23-21,-23-1,0-22,22 21,1 1,-23 1,0-2,0 2,0-3,0-20,23 23,-23-23,0 22,0 0,0-22,22 22,-22-22,23 23,-23-3,0-20,0 23,0-23,0 22,23-22,-23 0,0 22,0-22,0 22,0-22,22 0,-22 22,0-22,24 22,-1 0,-23-22,0 21,22-21,-22 22,0-22,0 23,23-2,-1-21,-22 0,0 23,0-23,23 0,-23 21,0-21,0 22,23-22,-23 22,0-22,22 23,-22-23,0 21,23-21,-23 23,0-23,0 0,0 20,24-20,-24 0,0 23,0-1,22-22,-22 0,23 0,-23 0,-23 22</inkml:trace>
  <inkml:trace contextRef="#ctx0" brushRef="#br1" timeOffset="3">5812 13873,'0'0,"-23"0,23 45,-22-24,-2 2,1 21,23-23,-45 23,22-21,-22 21,23-23,-25 23,47 0,-45-22,22 44,-22-45,22 2,1 20,-1-21,23 22,-24-21,2-1,22-1,-23 1,1 22,22-44,-23 23,0-23,23 21,0 1,0-22,23 22,-23-1,23 2,-23-23,22 44,1-44,-1 22,2 0,-24-1,45 2,-45-2,23 2,-23-23,23 22,-1-1,24 1,-46 1,22-2,2 2,-1-1,-1-1,-22-21,23 44,-23-44,22 22,1-22,-23 0,23 23,-23-3,0 3,22-23,1 22,1 0,-24-22,22 22,-22-22,0 23,0-2,0-21,0 21,23-21,-23 0,0 0,0 0,0 0</inkml:trace>
  <inkml:trace contextRef="#ctx0" brushRef="#br1" timeOffset="4">9769 14422,'0'0,"23"0,-23 0,45-21,-22 21,68-22,-23 22,0 0,1 0,-1 0,22 0,-21 0,22 0,-23 0,23 0,0 0,23 0,-23 0,23 0,-1 0,-21 0,-2 0,2 0,-24 0,22 0,2 0,-24 0,0 0,-1 0,-20 0,-2 0,0 0,2 0,-2 0,-22 0,-1 0,46 0,-45 0,22 0,1 0,0 0,21 0,-21 0,0 0,-23 0,22 0,-45 0,23 0,-1 0,1 0,-23 0,22 0,-22 0,23 0,1 0,-24 0,22 0,-22 0,23 0,-23 0,23 0,-1 0,-22 0,23 0,-23 0,23 0,-1 0,-22 0,23 0,-23 0,24 0,-24 0,22 0,1 0,-23 0,22 0,-22 0,23 0,0 0,-23 0</inkml:trace>
  <inkml:trace contextRef="#ctx0" brushRef="#br1" timeOffset="5">20823 12490,'0'0,"22"0,1 0,22-21,-22 21,45 0,1 0,-1 0,-1 0,2 0,-1 0,0 0,1 0,22 0,-23 0,-22 0,22 0,-23 0,0 0,2 0,21 0,-46 0,23 0,1 0,-1 0,1 0,0 0,-24 0,23 0,1 0,-24 0,2 0,-1 0,-1 0,1 0,-23 0,23 0</inkml:trace>
  <inkml:trace contextRef="#ctx0" brushRef="#br1" timeOffset="6">11816 12469,'0'0,"46"0,22 0,0 0,46 0,44 0,-21 0,23 0,-2 21,-44-21,23 0,-46 0,-23 0,1 0,-2 0,-21 0,23 0,21 0,-22 0,0 0,1 0,-1 0,0 0,1 0,21 0,-22 0,1 0,-24 0,23 0,-21 0,-2 0,0 0,-22 0,22 0,-22 0,-1 0,2 0,-1 0,-1 0,24 0,-46 0,45 0,-23 0,1 0,1 0,-24 0,21 0,3 0,-1 0,-23 0,22 0,1 0,0 0,-23 0,22 0,-22 0,23 0,-1 0,-22 0,24 0,-24 0,45 0,-45 0,23 0,-23 0,23 0,-1 0,1 0,-23 0,45 0,-45 0,24 0,-24 0,21 0</inkml:trace>
  <inkml:trace contextRef="#ctx0" brushRef="#br1" timeOffset="7">21277 12578,'0'0,"0"0,0 44,0-44,0 43,-46-20,46-1,-45 44,0-22,-1-1,1-20,-24 42,-22-43,46 0,-24 22,-21-21,-2 20,2 1,-70-22,2 21,21 24,-23-45,2 21,21 1,-22-21,-1-1,24 0,22-22,1 21,21-21,24 0,-46 22,46-22,-45 0,22 22,23-22,-23 0,22 0,-21 0,-2 0,-21 0,21 0,24 0,-45 0,67 0,-22 0,0 0,-22 0,43 0,-21 0,46 0,-1 0,-23 0,1 0,22-22,-22 22,45 0,-46-22,46 22,0 0,-22 0,22-21,0 21,-24 0,24-22,0 22,-23-22,23-1,-22 23,22 0,-23-21,23 21,0 0,-23-23,1 2,22 21,-23 0,23-22,-45 22,45 0,-45 0,21-22,24 22,-23 0,23 0,-22 0,-1 0,23-22,-23 22,23 0,0-22,-22 22,-1 0,23 0</inkml:trace>
  <inkml:trace contextRef="#ctx0" brushRef="#br1" timeOffset="8">16796 13082,'-22'0,"-1"23,1-23,-1 22,-46 0,46-22,-22 22,0-22,22 23,1-23,-25 20,25-20,-1 0,23 0,-23 0,23 23,-22-23,-1 0,46 22,-23-22,22 0,1 22,0 0,-1 0,2-1,-1-21,-23 0,22 23,1-23,-23 0,22 0,-22 0,23 0,0 0,-23 0,22 0,-22 0,23 0,-23 0,24 0,-3 0,-21 0,24 0,-24 0,23 0,-1 0,-22 0,0 0,0 0,0-23,0 2,0-1,0 0,0 0,0 22,0-22,0-1,0 3,0 20,0-23,0 23,0-22,0 22,0-22,0 0,0 22,0-23,0 23,0 0,-22 23,-1-1,-1 0,-21 0,22-22,1 23,-1-3,0-20,1 0,-1 23,1-1,22-22,-23 0,-1 0,24 0,0 22,-22-22,22 0,-23 0,23 22,0 0,0-22,23 0,-1 21,25 2,-47-2,22 2,23-1,-45-22,46 43,-24-43,1 22,1 0,-3-22,-21 22,24-22,-24 0,0 22,0 0,23-22,-23 0,22 23,1-23,-23 0,0 0,0 0,0-23,0 1,0 22,0-44,0 44,22-44,-22 23,0 21,0-44,0 21,0 2,0-2,0 2,0-1,23 0,-23 0,0 0,23 22,-23-23,0 3,0 20,0-23,0 23,0-22,22 22,-22 0,-22 0,-1 0,-45 22,23 1,-24 20,24-43,-23 22,23 0,22 0,-46-22,46 22,1-22,22 21,0-21,0 0,0 0,22 0,-22 23,23-23,0 21,-1 2,47-23,-46 22,22 21,0-43,-22 22,22 0,-21 0,-1-22,-23 0,0 22,0-22,0 0,0-22,0 0,0 0,0 0,0 1,0-1,0 0,0-1,0-21,0 23,22-1,-22-22,0 22,0-1,23 23,-23-20,0 20,0 0,0-23,0 23,0 0,0 23,-23-23,1 20,-1 3,-1 21,3-44,-3 22,1 0,23-1,-22-21,22 23,0-23,0 21,22-21,-22 23,23-1,-23-22,24 0,-3 22,-21-22,0 0,0 0,0 0,0 0,0-22,-21 0,21 22,-24-23,24 23,0 0,0 0,0 0,0 0,0 23,24-1,-24-22,21 0,-21 22,0-22,-21 0,-3 0,1 0,-22 0,-23-22,46 0,-1-1,-23 23,23 0,23-21,0 21,0 0,23 0,-23 0,22 0,2 0,-1 0,44 0,-44 0,22 0,-22 0,22 0,-21 0,-1 0,-23 0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0-10-31T19:24:32.99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9631 11165 0,'0'53'94,"17"-17"-79,-17-19-15,18 36 16,0-35-16,-1 17 16,-17-17-16,0-1 15,0 1-15,18 0 0,-18-1 16,0 1-16,18 0 15,-18-1 1,0 1 0,0-1-16,17-17 172,-17-35-157,18-18-15,0 18 16,-1 0-16,1-18 15,-1 18-15,1 17 16,0-17-16,-18 17 16,17 18-16,1-18 15,-18 1-15,18-1 16,-1 18-16,1-18 16,-18 1-16,18 17 15,-1-18-15,-17 0 16,0 1-16,18 17 15,0-18 1,-18 1 15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21-10-26T15:31:33.96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3563 6720,'21'0,"1"0,-1 0,-1-17,23 17,-22-18,22 18,-2 0,23 0,42 0,-21 0,62 0,3 0,18 0,1 0,1 0,-1 0,21 0,-20 0,-1 0,1 0,-1 0,-21 0,-1 0,23 0,-42 0,-1 0,-22 0,22 0,-64 0,22 0,-22 0,22 0,0 0,0 0,-22 0,64 0,-63 0,20 0,-20 0,-1 0,1 0,20 0,-20 0,-22 0,21 0,-20 0,-22 0,1 0,19 0,-41 0,21 0,22 0,-43 0,21 0,1 0,-22 0,20 0,1 0,1 0,-22 0,21 0,-21 0,21 0,-21 0,22 0,-2 0,-20 0,21 0,-21 0,22 0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21-10-26T15:31:33.967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8378 6773,'22'0,"-1"0,-21 0,21 0,-21 0,22 0,-2 0,1 0,22 0,0 0,-2 0,23 0,-1 0,22 0,42-17,-43 17,64 0,-21 0,-20 0,41 0,-42 0,-22 0,1 0,-1 0,-20 0,-1 0,21 0,23 0,-44 0,1 0,-22 0,21 0,-20 0,20 0,-21 0,1 0,0 0,20 0,-21 0,21 0,-20 0,21 0,-23 0,23 0,-21 0,20 0,-21 0,21 0,-20 0,21 0,-23 0,2 0,21 0,-1 0,1 0,20 0,-20 0,-22 0,22 0,-2 0,2 0,-1 0,23 0,-24 0,24 0,-22 0,-1 0,-1 0,2 0,0 0,-1 0,1 0,-1 0,1 0,-1 0,1 0,-22 0,21 0,1 0,-1 0,-20 0,-1 0,21 0,-20 0,0 0,-2 0,2 0,-1 0,0 0,1 0,21 0,-23 0,-19 0,-1 0,21 0,-20 0,-1 0,-1 0,-20 0,22 0,-1 0,-21 0,21 0,-21 0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21-10-26T15:31:33.96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9260 9913,'0'0,"0"0,64 0,-1 0,1 0,21 0,41 0,-19-18,83 18,-85-17,-19 17,19-18,-21 18,-41 0,21 0,-43 0,-21 0,22 0,-2 0,-20 0,21 0,1 0,-1 0,21 0,0 0,1 0,-1 0,0 0,1 0,-22 0,0 0,1 0,-22 0,0 0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21-10-26T15:31:33.96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7655 10037,'0'0,"0"0,43-18,0 18,-2 0,23-18,-1 18,1 0,41 0,-19 0,-2-17,43 17,-43 0,1 0,-22-18,1 18,20 0,-20 0,-1 0,1 0,-21 0,20 0,1 0,-23 0,23 0,0 0,-1 0,21 0,-20 0,0 0,-1 0,1 0,-21 0,20 0,-1 0,2 0,0 0,-1 0,-20 0,41 0,-41 0,-22 0,22 0,-2 0,-19 0,20 0,-20 0,19 0,-20 0,1 0,20 0,-20 0,-22 0,41 0,-19 0,-1 0,22 0,-43 0,21 0,-21 0,20 0,2 0,-22 0,21 0,-21 0,21 0,-21 0,21 0,1 0,-22 0,21 0,-21 0,20 0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21-10-26T15:31:33.970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7691 13264,'0'0,"0"0,42 0,0 0,0-17,1 17,20 0,22 0,-22 0,22 0,21 0,-22 0,43 0,1 0,-23 0,43 0,22 0,-23 0,1 0,22 0,-22 0,-21 0,-21 0,-22 0,22 0,-21 0,-22 0,1 0,-1 0,1 0,-1 0,1 0,0 0,-1 0,21 0,22 0,-21 0,0 0,-1 0,-21 0,1 0,41 0,-62 0,21 0,-22 0,-21 0,-21 0,21 0,-21 0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21-10-26T15:31:33.97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7673 16387,'43'0,"-43"-18,21 18,20 0,-19 0,42 0,-1 0,22 0,-1 0,43 0,0 0,-22 0,23-18,41 18,0 0,22 0,-22 0,0 0,0 0,-84 0,42 0,-42 0,0 0,20 0,-20 0,-43 0,1 0,-2 0,23 0,-1 0,-20 0,-22 0,22 0,-2 0,2 0,-22 0,1 0,41 0,-42 0,21 0,1 0,20 0,-42 0,1 0,-1 0,-21 0,21 0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20-10-31T18:52:37.867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8096 11642,'0'0,"46"0,21 0,23 0,68 0,2 0,20 0,-22 0,22 0,1 0,23 0,-69 0,69 0,-115 0,47 0,-23 18,22-18,2 0,-47 0,0 18,-23-18,24 0,-23 0,0 0,-1 0,1 0,0 0,0 0,-1 0,2 0,-1 0,-1 0,1 0,0 0,-1 0,23 0,0 0,-22 0,0 0,-1 0,1 0,1 0,-1 0,-1 19,-21-19,-1 0,23 0,-24 0,2 0,-1 0,0 0,0 0,-23 0,2 0,20 0,-21 0,-23 0,45 0,-45 0,23 0,-23 0,22 0,1 0,-23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20-10-31T11:09:55.09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8573 7692,'19'0,"2"0,-2 0,2-19,19 19,20 0,-19 0,-21 0,19 0,2 0,-1 0,21 0,-41 0,20 0,0 0,0 0,-19 0,-1 0,20 0,-40 0,40 0,-20 0,20 0,-19 0,39 0,-40 0,21 0,-22 0,41 0,-39 0,-2 0,22 0,-21 0,-20 0,41 0,-22 0,2 0,-1 0,0 0,0 0,20 0,-19 0,-2 0,22 0,-22 0,2 0,-1 0,0 0,0 0,1 0,-2 0,21 0,-19 0,-21 0,39 0,-18 0,-1 0,0 0,-20 0,41 0,-41 0,19 0,2 0,-2 0,22 0,-21 0,0 0,20 0,20 0,-39 0,-2 0,22 0,20 0,-21 0,-20 0,20 0,0 0,0 0,-20 0,1 0,39 0,1 0,-42 0,42 0,-22 0,3 0,18 0,-1 0,2 0,-41 0,1 0,19 0,-1 0,-18 0,0 0,18 0,-19 0,21 0,-1 0,0 0,1 0,-1 0,20 0,0 0,1 0,-2 0,2 0,-20 0,-2 0,1 0,-19 0,39 0,-40 0,0 0,20 0,21 0,-41 0,20 0,-20 0,41 0,-21 0,0 0,20 0,-20 0,1 0,39 0,-60 0,41 0,-21 0,-20 0,20 0,0 0,-19 0,18 0,-18 0,-1 0,20 0,0 0,0 0,1 0,-21 0,40 0,-40 0,0 0,0 0,-20 0,21 0,-2 0,-19 0,21 0,-21 0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20-10-31T18:52:37.86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8061 16829,'0'0,"22"0,24 0,-1 0,23 0,0 0,67 0,46 0,22 0,-22 0,0 0,-1 0,2 0,21 0,-22 0,-2 0,2 0,23 0,-91 0,22 0,-22 0,23 0,-23 0,44-19,2 19,-24 0,-44 0,45 0,-46 0,-23 0,23 0,-22 0,1 0,-1 0,22 0,-22 0,0 0,22 0,-22 0,-1 0,1 0,0 0,-23 0,0 0,-22 0,21 0,2 0,-1 0,1 0,-1 0,-45 0,46 0,-46 0,22 0,0 0,-22 0,46 0,-46 0,22 0,1 0,-1 0,-22 0,23 0,-23 0,23 0,-1 0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20-10-31T18:52:37.86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9296 11818,'45'0,"-23"0,1 0,22 0,23 0,-1 0,23 0,1 0,-1 0,47 0,-24 0,22 0,23 0,0 0,-45 0,23 0,-24 0,24 0,-23 0,0 0,-45 0,-1 0,1 0,-46 0,1 0,44 0,-42 0,-3 0,22 0,25 0,-1 0,-1 0,1 0,0 0,-1 0,23 0,-22 0,0 0,-1 0,1 0,-22 0,-24 0,0 0</inkml:trace>
  <inkml:trace contextRef="#ctx0" brushRef="#br0" timeOffset="1">9566 17256,'0'0,"23"0,44-18,-21 18,23 0,-3 0,25 0,22 0,23 0,-1 0,-23 0,25 0,-25 0,24 0,45 18,-45 0,-46-18,23 0,-1 0,-21 0,21 0,-43 0,-2 0,-21 0,22 0,-23 0,23 0,-24 0,24 0,0 0,-23 0,23 0,-23 0,0 0,22 0,1 0,-21 0,-2 0,0 0,0 0,0 19,0-19,-22 0,-1 0,24 18,-24-18,0 0,-22 0,24 0,-2 0,-22 0,-22 0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20-10-31T18:55:44.70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10037 10308,'0'0,"0"0,21 0,0 0,0-19,22 19,-23-18,23-1,21 19,-1-18,1 18,21 0,0 0,21-19,22 0,-23 19,23 0,-22-18,22 18,-2 0,-19 0,-21 0,40 0,-20 0,0 0,-21 0,1 0,-2 0,-20 0,-1 0,22 0,-21 0,21 0,-22 0,-20 0,21 0,-1 0,2 0,-3 0,-18 0,40 0,1 0,-21 0,-1 0,2 0,18 0,-18 0,-2 0,2 0,-3 0,24 0,-22 0,20 0,-41 0,41 0,-19 0,-3 0,3 0,-2 0,-20 0,20 0,-20 0,-1 0,22 0,-21 0,-23 0,1 0,22 0,-21 0,-1 0,0 0,0 0,0 0,0 0,2 0,-23 0,21 0,-21 0,20 0,-20 0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20-10-31T18:55:44.70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7514 10213,'0'0,"0"0,65 0,-23 0,-1 0,24 0,-2 0,23 0,40 0,-19 0,20 0,21 0,1 0,0 0,0 0,-22 0,63 0,-40 0,-45 0,22 0,-21 0,-20 0,40 0,-61 0,41 0,20 0,-40 0,-1 0,-22 0,1 0,0 0,20 0,-19 0,-44 0,0 0,21 0,-21 0,-21 0,44 0,-44 0,21 0,-21 0,20 0,1 0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20-10-31T18:55:44.70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7285 12929,'0'0,"21"0,0 0,22 0,-1 0,22 0,21 0,41 0,2 0,-22 0,43 0,0 0,20 0,1 0,21 0,-21 0,-20 0,-3 0,-40 0,20 0,-21 0,-22 0,2 0,-23 0,-19 0,18 0,-19 0,21 0,-22 0,1 0,20 0,1 0,-22 0,2 0,-2 0,20 0,3 0,-23 0,1 0,-22 0,21 0,-42 0,21 0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20-10-31T18:55:44.704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7479 16880,'21'0,"0"0,22 0,-21 0,19 0,2 0,21 0,41 0,-41 0,21 19,1-19,19 19,2-19,20 18,-21-18,85 0,-22 0,2 0,-2 0,1 0,20 0,-20 0,1 0,-2 0,23 0,-65 0,21 0,1 0,21 0,-42 0,-2 0,-41 0,21 0,21 0,-21 0,22 0,-44 0,44 0,-42 0,-3 0,-18 0,19 0,22 0,-42 0,22 0,-3 0,3 0,0 0,18 0,-39 0,19 0,-20 0,0 0,-1 0,1 0,-1 0,2 0,-2 0,0 0,-20 0,21 0,21 0,-22 0,23 0,-23 0,22 0,-22 0,23 0,-22 0,41 0,-62 0,20 0,22 0,0 0,-21 0,-1 0,22 0,0 0,0 0,43 0,-45 0,-18 0,20 0,-21 0,20 0,-20 0,0 0,-22 0,0 0,1 0,-22 0,21 0,-20 0,-1 0,-21 0,22 0,-22 0,42 0,-42 0,0 0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20-10-31T18:55:44.70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3087 6950,'0'0,"0"0,42 0,1 0,20 0,43 0,21 0,-20 0,84 0,-1 0,-41 0,21 0,-1 0,24 18,-24-18,0 0,43 19,-42-19,0 0,-63 0,-1 0,-22 0,22 0,-42 0,0 0,0 0,-1 0,1 0,-1 0,22 0,1 0,-2 0,22 0,-21 0,1 0,-3 0,45 0,-63 0,-3 0,2 0,22 0,-24 0,3 0,-2 0,2 0,18 0,-18 0,-2 0,0 0,1 0,0 0,-22 0,23 0,-3 0,3 0,-2 0,22 0,-22 0,1 0,21 0,0 19,0-19,21 0,-21 0,0 0,42 0,-63 0,42 0,-22 0,2 0,-23 0,1 0,21 18,-21-18,-1 0,-21 0,23 0,-23 0,-1 0,24 0,-23 0,1 0,-22 0,0 0,1 0,-1 0,1 0,-22 0,20 0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20-10-31T18:55:44.70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12347 6281,'0'0,"21"0,23 0,18 0,2-18,0 18,21 0,-1 0,45 0,-25 0,24 0,-22 0,65 0,-23 0,-20 0,20 0,0 0,-63 0,22 0,20 0,-1 0,-40 0,-2 0,43 0,-41-19,-1 19,-22 0,1 0,21 0,20 0,-40 0,-2 0,22 0,-21 0,21 0,41 0,-40 0,21 0,-2 0,-20 0,-1 0,-19 0,-2 0,-21 0,22 0,-22 0,1 0,-21 0,20 0,22 0,-23 0,-19 0,-1 0,22 0,-22 0,0 0,22 0,-21 0,-1 0,20 0,-20 0,0 0,23 0,-23 0,-21 0,21 0,0 0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20-10-31T18:55:44.707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8590 5629,'21'-19,"0"19,2 0,19 0,-1 0,2-18,21 18,-22 0,1 0,20 0,43 0,-20 0,-1 0,-1 0,43 0,-20 0,-2 0,2 0,21 0,-22 0,-22 0,43 0,-41 0,-1 0,-23 0,3 0,-2 0,2 0,-3 0,3 0,-2 0,0 0,-20 0,21 0,-22 0,44 0,-24 0,3 0,-2 0,2 0,-2 0,0 0,2 0,-3 0,3 0,-2 0,2 0,-23 0,20 0,-40 0,21 0,-22 0,43 0,-43 0,-21 0,42 0,-42 0,43 0,-43 0,21 0,-21 0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20-10-31T18:55:44.70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5221 5628,'21'0,"0"0,-21 0,44-19,-23 19,-1 0,1 0,-21 0,43 0,-43 0,22 0,20 0,-21 0,0 0,42 0,-20 0,21 0,0 0,20 0,23 0,21 0,20 0,0 0,2 0,19 0,-21 0,1 0,0 0,-44 0,22 0,-41 0,-1 0,0 0,-22 0,2 0,18 0,-18 0,-2 0,1 0,-1 0,1 0,-21 0,21 0,-2 0,-18 0,19 0,1 0,20 0,-20 0,0 0,0 0,-1 0,1 0,-22 0,2 0,-2 0,-22 0,1 0,23 0,19 0,-42 0,22 0,-22 0,21 0,-42 0,43 0,-43 0,21 0,-21 0,21 0,-21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20-10-31T11:09:55.100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5891 7726,'0'0,"21"0,-1 0,-1 0,2 0,-1 0,0 0,21 0,-22 0,2 0,19 0,0 0,1 0,19 0,-1 0,2 0,-1 0,1 0,-1 0,0 0,1 0,-1 0,20 0,1 0,-21 0,1 0,-1 0,1 0,-1 0,-1 0,2 0,-1 0,1 0,-1 0,-20 0,41 0,-41 0,-20 0,20 0,0 0,1 0,-1 0,0 0,-20 0,41 0,-21 0,0 0,1 0,-1 0,-1 0,22 0,-21 0,-20 0,1 0,19 0,-20 0,0 0,-20 0,41 0,-22 0,2 0,18 0,22 0,-41 0,20 0,0 0,0 0,21 0,-41 0,20 0,1 0,-1 0,0 0,0 0,1 0,-22 0,22 0,-1 0,0 0,0 0,1 0,39 0,-39 0,-1 0,20 0,-41 0,42 0,-61 0,20 0,-20 0,21 0,-21 0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20-10-31T18:55:44.70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8467 13088,'21'0,"0"0,0 0,-21 0,22 0,-1 0,-1 0,23 0,-21 0,20 0,0 0,2 0,18 0,24 0,-44 0,0 0,22 0,-22 0,1 0,21 0,0 0,-23 0,2 0,0 0,-1 0,0 0,2 0,-24 0,22 0,1 0,0 0,-22 0,22 0,-2 0,2 0,-22 0,22 0,-1 0,-21 0,23 0,-3 0,1 0,2 0,-23 0,21 0,0 0,-42 0,22 0,-22 0,22 0,-2 0,-20 0,21 0,-21 0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20-12-02T15:11:23.93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15628 11871,'0'0,"0"0,41 0,-20 0,0 0,19 0,1 0,21 0,-22 0,2 19,-1-19,40 0,-20 0,-19 0,-1 0,0 0,-20 0,40 0,-41 0,22 0,-2 0,1 0,1 0,-22 0,0 0,42 0,-21 0,-21 0,1 0,20 0,0 0,-21 0,21 0,0 0,-20 0,20 0,-1 0,2 0,-1 0,-1 0,1 0,1 0,-22 0,0 0,21 0,-20 0,-1 0,21 0,-20 0,-1 0,2 0,39 0,-41 0,1 0,20 0,-21 0,21 0,-1 0,2 0,-22 0,-20 0,42 0,-42 0,41 0,-41 0,19 0,2 0,-21 0,21 0,-1 0,1 0,-21 0,40 0,-18 0,18 0,1 0,-21 0,-20 0,42 0,-22 0,1 0,20 0,0 0,-21 0,0 0,1 0,0 0,-2 0,3 0,-2 0,1 0,-1 0,1 0,-1 0,1 0,20 0,-21 0,0 0,22 0,-1 0,-21 0,21 0,0 0,20 0,-39 0,18 0,1 0,-21 0,2 0,-3 0,-19 0,21 0,-1 0,1 0,20 0,-41 0,20 0,-20 0,41 0,-41 0,42 0,-22 0,-20 0,42 0,-23 0,2 0,20 0,-1 0,2 0,-22 0,22 0,-23 0,3 0,-3 0,2 18,0-18,20 0,-20 20,-2-20,-19 0,22 0,-22 0,20 0,0 0,-20 0,21 0,-21 0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20-12-02T15:28:59.267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15628 11871,'0'0,"0"0,62 0,-31 0,1 0,29 0,1 0,31 0,-32 0,2 19,-1-19,61 0,-30 0,-29 0,-2 0,-2 0,-27 0,60 0,-64 0,35 0,-4 0,3 0,0 0,-33 0,1 0,62 0,-31 0,-31 0,0 0,31 0,0 0,-32 0,33 0,-1 0,-31 0,31 0,-1 0,2 0,-1 0,-1 0,1 0,1 0,-33 0,1 0,31 0,-31 0,0 0,31 0,-31 0,0 0,2 0,60 0,-64 0,2 0,31 0,-31 0,31 0,-1 0,2 0,-33 0,-30 0,64 0,-64 0,62 0,-62 0,29 0,2 0,-31 0,33 0,-4 0,4 0,-33 0,60 0,-27 0,27 0,2 0,-31 0,-31 0,63 0,-32 0,1 0,29 0,1 0,-31 0,-2 0,4 0,-2 0,-2 0,4 0,-2 0,0 0,0 0,0 0,0 0,0 0,31 0,-31 0,-1 0,33 0,-1 0,-31 0,31 0,-1 0,32 0,-61 0,29 0,1 0,-31 0,1 0,-2 0,-30 0,31 0,0 0,0 0,31 0,-62 0,31 0,-31 0,62 0,-62 0,64 0,-35 0,-29 0,64 0,-35 0,2 0,31 0,-1 0,3 0,-35 0,35 0,-35 0,4 0,-4 0,2 18,2-18,29 0,-31 20,-2-20,-29 0,33 0,-33 0,31 0,-2 0,-29 0,33 0,-33 0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20-12-02T15:29:37.170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15628 11871,'0'0,"0"0,88 0,-44 0,2 0,40 0,2 0,44 0,-46 0,4 19,-2-19,87 0,-43 0,-42 0,-2 0,-2 0,-40 0,86 0,-90 0,48 0,-4 0,2 0,2 0,-48 0,2 0,89 0,-45 0,-44 0,0 0,44 0,0 0,-46 0,48 0,-2 0,-44 0,44 0,-2 0,4 0,-2 0,-2 0,2 0,2 0,-47 0,1 0,44 0,-44 0,0 0,44 0,-44 0,0 0,2 0,86 0,-90 0,2 0,44 0,-44 0,44 0,-2 0,4 0,-48 0,-42 0,90 0,-90 0,88 0,-88 0,42 0,2 0,-44 0,46 0,-3 0,3 0,-46 0,86 0,-40 0,40 0,2 0,-44 0,-44 0,88 0,-44 0,2 0,40 0,2 0,-44 0,-2 0,4 0,-2 0,-2 0,4 0,-2 0,0 0,0 0,0 0,0 0,0 0,45 0,-45 0,-2 0,48 0,-2 0,-44 0,44 0,-2 0,46 0,-86 0,40 0,2 0,-44 0,2 0,-4 0,-42 0,44 0,0 0,0 0,44 0,-88 0,44 0,-44 0,88 0,-88 0,90 0,-47 0,-43 0,90 0,-48 0,2 0,44 0,-2 0,4 0,-48 0,48 0,-48 0,4 0,-4 0,2 18,2-18,42 0,-44 20,-2-20,-42 0,46 0,-46 0,44 0,-2 0,-42 0,46 0,-46 0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20-12-02T15:29:53.130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15628 11871,'0'0,"0"0,88 0,-44 0,2 0,40 0,2 0,44 0,-46 0,4 19,-2-19,87 0,-43 0,-42 0,-2 0,-2 0,-40 0,86 0,-90 0,48 0,-4 0,2 0,2 0,-48 0,2 0,89 0,-45 0,-44 0,0 0,44 0,0 0,-46 0,48 0,-2 0,-44 0,44 0,-2 0,4 0,-2 0,-2 0,2 0,2 0,-47 0,1 0,44 0,-44 0,0 0,44 0,-44 0,0 0,2 0,86 0,-90 0,2 0,44 0,-44 0,44 0,-2 0,4 0,-48 0,-42 0,90 0,-90 0,88 0,-88 0,42 0,2 0,-44 0,46 0,-3 0,3 0,-46 0,86 0,-40 0,40 0,2 0,-44 0,-44 0,88 0,-44 0,2 0,40 0,2 0,-44 0,-2 0,4 0,-2 0,-2 0,4 0,-2 0,0 0,0 0,0 0,0 0,0 0,45 0,-45 0,-2 0,48 0,-2 0,-44 0,44 0,-2 0,46 0,-86 0,40 0,2 0,-44 0,2 0,-4 0,-42 0,44 0,0 0,0 0,44 0,-88 0,44 0,-44 0,88 0,-88 0,90 0,-47 0,-43 0,90 0,-48 0,2 0,44 0,-2 0,4 0,-48 0,48 0,-48 0,4 0,-4 0,2 18,2-18,42 0,-44 20,-2-20,-42 0,46 0,-46 0,44 0,-2 0,-42 0,46 0,-46 0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20-12-02T15:07:36.24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15628 11871,'0'0,"0"0,63 0,-31 0,0 0,30 0,1 0,32 0,-34 0,4 19,-2-19,62 0,-31 0,-29 0,-2 0,-2 0,-28 0,62 0,-65 0,34 0,-2 0,1 0,1 0,-33 0,0 0,64 0,-32 0,-32 0,1 0,31 0,0 0,-33 0,34 0,-1 0,-31 0,31 0,-1 0,2 0,-1 0,-1 0,1 0,1 0,-34 0,2 0,31 0,-31 0,-1 0,32 0,-31 0,-1 0,2 0,62 0,-65 0,1 0,32 0,-31 0,31 0,-1 0,2 0,-34 0,-30 0,65 0,-65 0,63 0,-63 0,30 0,1 0,-31 0,33 0,-3 0,3 0,-33 0,62 0,-29 0,28 0,2 0,-31 0,-32 0,63 0,-31 0,0 0,30 0,1 0,-31 0,-2 0,3 0,-2 0,-1 0,3 0,-1 0,-1 0,1 0,-1 0,1 0,-1 0,32 0,-31 0,-2 0,35 0,-2 0,-32 0,32 0,-1 0,32 0,-61 0,29 0,1 0,-32 0,2 0,-2 0,-31 0,31 0,1 0,-1 0,32 0,-63 0,32 0,-32 0,63 0,-63 0,64 0,-34 0,-30 0,65 0,-35 0,1 0,32 0,-1 0,2 0,-33 0,33 0,-34 0,3 0,-3 0,2 18,1-18,30 0,-32 20,-1-20,-30 0,33 0,-33 0,32 0,-2 0,-30 0,33 0,-33 0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20-12-02T15:08:07.84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15628 11871,'0'0,"0"0,46 0,-23 0,1 0,21 0,1 0,23 0,-24 0,2 19,-1-19,45 0,-22 0,-22 0,-1 0,-1 0,-21 0,45 0,-47 0,25 0,-2 0,1 0,1 0,-25 0,1 0,46 0,-23 0,-23 0,0 0,23 0,0 0,-24 0,25 0,-1 0,-23 0,23 0,-1 0,2 0,-1 0,-1 0,1 0,1 0,-25 0,1 0,23 0,-23 0,0 0,23 0,-23 0,0 0,1 0,45 0,-47 0,1 0,23 0,-23 0,23 0,-1 0,2 0,-25 0,-22 0,47 0,-47 0,46 0,-46 0,22 0,1 0,-23 0,24 0,-2 0,2 0,-24 0,45 0,-21 0,21 0,1 0,-23 0,-23 0,46 0,-23 0,1 0,21 0,1 0,-23 0,-1 0,2 0,-1 0,-1 0,2 0,-1 0,0 0,0 0,0 0,0 0,0 0,23 0,-23 0,-1 0,25 0,-1 0,-23 0,23 0,-1 0,24 0,-45 0,21 0,1 0,-23 0,1 0,-2 0,-22 0,23 0,0 0,0 0,23 0,-46 0,23 0,-23 0,46 0,-46 0,47 0,-25 0,-22 0,47 0,-25 0,1 0,23 0,-1 0,2 0,-25 0,25 0,-25 0,2 0,-2 0,1 18,1-18,22 0,-23 20,-1-20,-22 0,24 0,-24 0,23 0,-1 0,-22 0,24 0,-24 0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20-12-02T15:08:16.614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15628 11871,'0'0,"0"0,26 0,-13 0,1 0,11 0,1 0,13 0,-13 0,0 19,0-19,26 0,-13 0,-13 0,0 0,0 0,-13 0,26 0,-26 0,13 0,0 0,0 0,0 0,-13 0,0 0,26 0,-13 0,-13 0,0 0,13 0,0 0,-14 0,15 0,-1 0,-13 0,13 0,-1 0,2 0,-1 0,0 0,0 0,0 0,-13 0,0 0,13 0,-13 0,0 0,13 0,-13 0,0 0,0 0,26 0,-26 0,0 0,13 0,-13 0,13 0,-1 0,2 0,-15 0,-12 0,27 0,-27 0,26 0,-26 0,12 0,1 0,-13 0,14 0,-2 0,2 0,-14 0,25 0,-11 0,11 0,1 0,-13 0,-13 0,26 0,-13 0,1 0,11 0,1 0,-13 0,0 0,0 0,0 0,0 0,0 0,1 0,-1 0,0 0,0 0,0 0,0 0,13 0,-13 0,-1 0,15 0,-1 0,-13 0,13 0,-1 0,14 0,-25 0,11 0,1 0,-13 0,1 0,-2 0,-12 0,13 0,0 0,0 0,13 0,-26 0,13 0,-13 0,26 0,-26 0,27 0,-15 0,-12 0,27 0,-15 0,1 0,13 0,0 0,0 0,-13 0,13 0,-13 0,0 0,0 0,0 18,0-18,13 0,-13 20,0-20,-13 0,13 0,-13 0,14 0,-2 0,-12 0,14 0,-14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20-10-31T11:09:55.10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13438 7708,'-19'0,"-2"0,-39 0,-1 0,61 0,-40 0,0 0,20 0,-20 0,19 0,-18 0,-1 0,-1 0,1 0,0 0,-1 0,1 0,-21 0,22 0,-1 0,-1 0,1 0,20 0,0 0,-1 0,-19 0,-20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20-10-31T11:09:55.10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6085 8698,'0'-19,"21"19,-21 0,39 0,-18-17,-1 17,41-19,-2 19,2 0,-1 0,0 0,21 0,-20 0,-1 0,1 0,-21 0,20 0,-41 0,2 0,-1 0,-20 0,20 19,0-19,1 0,-2 0,2 0,19 0,-1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20-10-31T11:09:55.10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6121 11643,'19'0,"-19"-19,21 19,-1 0,0 0,21 0,-22 0,21 0,1 0,20 0,-1 0,-1 0,2 0,-1 0,-19 0,-1 0,-19 0,38 0,-18 0,-22 0,2 0,-1 0,0 0,-20 0,20 0,-20 0,21 0,-21 0,19 0,2 0,-21 0,19 0,2 0,-1 0,-1 0,-19 0,41 0,-41 0,20 0,0 0,1 0,-2 0,-19 0,40 0,-40 0,21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20-10-31T11:09:55.104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7363 8714,'-19'0,"-22"18,-20-18,-18 0,18 0,-39 0,19 0,-19 0,39 0,1 0,-1 0,1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20-10-31T11:09:55.10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9342 7022,'0'0,"21"0,-1 0,20 0,40 0,1 0,0 0,19 0,80 0,-18 0,-1 0,0 0,-1 0,22 0,-22 0,-19 0,-41 0,21 0,-21 0,2 0,-42 0,20 0,-20 0,1 0,-1 0,0 0,1 0,19 0,-20 0,21 0,19 0,-20 0,1 0,-21 0,1 0,-1 0,1 0,-1 0,1 0,-2 0,22 0,-21 0,1 0,-22 0,22 0,-21 0,1 0,-1 0,20 0,-40 0,21 0,-22 0,22 0,-1 0,-20 0,0 0,0 0,0 0,21 0,-22 0,2 0,-1 0,0 0,0 0,20 0,-20 0,0 0,21 0,-22 0,2 0,-1 0,0 0,0 0,1 0,-2 0,2 0,-21 0,40 0,-40 0,20 0,-20 0,19 0</inkml:trace>
  <inkml:trace contextRef="#ctx0" brushRef="#br0" timeOffset="1">14108 7004,'20'0,"-20"0,41 0,-22 0,22 0,-1 0,0 0,21 0,19 0,0 0,-19-18,20 18,-21 0,-1 0,2 0,20 0,-21 0,1 0,18 0,-18 0,-1 0,1 0,-1 0,0 0,1 0,-1 0,1 0,-1 0,-20 0,20 0,1 0,-1 0,0 0,-19 0,19 0,-20 0,0 0,20 0,1 0,-22 0,3 0,18 0,-20 0,0 0,0 0,1 0,-1-19,-20 19,39 0,-18 0,-21 0,21 0,-1 0,0 0,-20 0,20 0,0 0,-20 0,1 0,-2 0,2 0,-1 0,0 0,0 0,1 0,-21 0,19 0,2 0,-21 0,19 0,-19 0,21 0,-21 0,20 0,0 0,-20 0,20 0,-20 0,40 0,-20 0,41 0,-21 0,20 0,1 0,-1 0,0 0,1 0,-21 0,0 0,1 0,-22 0,2 0,39 0,-41 0,2 0,19 0,1 0,-22 0,21 0,1 0,-1 0,0 0,-19 0,18 0,22 0,-21 0,1 0,-1 0,0 0,20 0,0 0,-20 0,1 0,-21 0,21 0,18 0,-38 0,18 0,-18 0,39 0,-20 0,1 0,-21 0,20 0,1 0,-22 0,2 0,39 0,-40 0,20 0,0 0,0 0,-19 0,-1 0,41 0,-42 0,2 0,18 0,22 0,-41 0,20 0,0 0,1 0,-1 0,0 0,0 0,1 0,19 0,-20 0,21 0,-21 0,20 0,0 0,1 0,19 0,-20 0,0 0,1 0,-1 0,1 0,19 0,-20 0,-19 0,19 0,-20 0,0 0,0 0,21 0,-41 0,20 0,1 0,-1 0,0 0,-20 0,20 0,0 0,1 0,-21 0,19 0,2 0,-21 0,0 0,1 0,19 0,-20 0,0 0,20 0,-20 0,1 0,18 0,-39 0,21 0,-2 0,2 0,-21 0,20 0,-20 0</inkml:trace>
  <inkml:trace contextRef="#ctx0" brushRef="#br0" timeOffset="2">5944 7951,'21'0,"-21"0,20 0,-20 0,19 0,2 0,-1 0,0 0,0 0,20 0,-19 0,-2 0,22 0,-1 0,-19 0,19 0,20 0,-20 0,0 0,1 0,-1 0,0 0,41 0,-42 0,1 0,1 0,-1 0,0 0,21 0,-22 0,2 0,-1 0,21 0,-1 0,1 0,-2 0,1 0,1 0,-1 0,1 0,-22 0,22 0,-20 0,19 0,-20 0,-20 0,21-19,-1 19,-20 0,-1 0,23 0,-23 0,1 0,20 0,-19 0,-21 0,40 0,-20 0,0 0,0 0,1 0,-2 0,2 0,-1 0,-1 0,-19 0</inkml:trace>
  <inkml:trace contextRef="#ctx0" brushRef="#br0" timeOffset="3">8941 8023,'19'0,"2"0,-2 0,2 0,-1 0,0 0,-20 0,41 0,-22 0,2 0,-1 0,0 0,19 0,2 0,-1 0,0 0,1 0,-21 0,40 0,-20 0,1 0,-1 0,0 0,20 0,-20 0,21 0,-20 0,19 0,-20 0,20 0,1 0,-1 0,-1 0,2 0,-1 0,1 0,-1 0,-20 0,20 0,1 0,-20 0,18 0,2 0,-41 0,20 0,1 0,18 0,2 0,-20 0,-1 0,20 0,-20 0,0 0,20 0,-19 0,-1 0,0 0,0 0,20 0,-18 0,-42 0,39 0,-18 0,19 0,-21 0,42 0,-20 0,-1 0,-20 0,20 0,0 0,0 0,1 0,-22 0,22 0,-1 0,-19 0,19 0,20 0,-41 0,2 0,19 0,20 0,-20 0,1 0,20 0,-22 0,1 0,21 0,-21 0,-20 0,20 0,1 0,-21-17,21 17,-2 0,1 0,0 0,-19 0,19 0,1 0,-22 0,2 0,39 0,-41 0,2 0,-1 0,20 0,0 0,1 0,-21 0,40 0,-20 0,-20 0,20 0,21 0,-41 0,0 0,21 0,-1 0,-20 0,0 0,21 0,-22 0,-19 0,40 0,-40 0,41 0,-41 0,19 0,2 0,-1 0,0 0,0 0,1 0,-2 0,-19 0,21 0,-1 0,-20 0,20 0,-20-19</inkml:trace>
  <inkml:trace contextRef="#ctx0" brushRef="#br0" timeOffset="4">6206 9026,'20'0,"0"0,20 0,0-19,1 19,19 0,1 0,-2 0,1 0,1 0,-1 0,1 0,20 0,-41 0,-1 0,-18 0,19 0,-20 0,-20 0,40 0,-40 0,21 0,-2 0,2 0,-1 0,-20 0,20 0,0 0,-20 0,21 0,-21 0,19 0,2 0,-21 0,19 0,1 0,1 0,-21 0,19 0,-19 0,21 0,-21 0,20 0,0 0,-20 0,20 0,-20 0,21 0,-2 0,-19 0,21 0,-21 0,20 0,-20 0,20 0,0 0</inkml:trace>
  <inkml:trace contextRef="#ctx0" brushRef="#br0" timeOffset="5">6246 12048,'0'0,"21"0,-2 0,21 0,1 0,19 0,1 0,-2 0,1 0,1 0,-1 0,1 0,-1 0,1 0,-1 0,-20 0,0 0,1 0,-22 0,22 0,-21 0,21 0,-22 0,21 0,-20 0,1 0,-2 0,-19 0,41 0,-41 0,20 0,0 0,1 0,-21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20-10-31T11:05:58.224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2999 13354,'0'0,"0"0,0 0,17 0,1 0,0-32,-18 32,17 0,1 0,-1 0,1-31,0 31,17 0,-17-30,17 30,0 0,0 0,1 0,-1 0,18 0,-18 0,1 0,-19 0,18 0,1 0,-19 0,1 0,18 0,17 0,0 0,0 0,-18 0,1 0,16 0,1 0,0 0,0 0,0 0,0 0,-18 0,-17 0,17 0,1 0,-1 0,-18 0,19 0,-1 0,36 0,-36 0,-18 0,19 0,-1 0,18 0,-18 0,1 0,-1 0,0 0,18 0,0 0,-34 0,16 0,0 0,0 0,1 0,-1 0,0 0,-17 0,17 0,-35 0,35 0,-17 0,0 0,17 0,-17 0,-1 0,19 0,-1 0,-18 0,19 0,-19 0,19 0,-19 0,1 0,17 0,-17 0,-1 0,19 0,-19 0,1 0,0 0,-1 0,1 0,0 0,-1 0,18 0,-17 0,0 0,17 0,-17 0,-1 0,1 0,17 0,-17 0,0 0,17 0,-18 0,19 0,-1 0,0 0,-17 0,0 0,35 0,-17 0,-19 0,1 0,35 0,-18 0,0 0,-17 0,17 0,18 0,-17 0,-1 0,0 0,0 0,1 0,-1 0,0 0,-17 0,17 0,-17 0,-1 0,19 0,-19 0,1 0,0 0,-1 0,1 0,17 0,-17 0,-1 0,19 0,-19 0,1 0,17 0,1 0,-19 0,1 0,0 0,-1 0,1 0,35 0,-36 0,19 0,-1 0,0 0,0 0,2 0,-20 0,36 0,-17 0,-19 0,18 0,1 0,-1 0,-17 0,17 0,0 0,-17 0,17 0,-17 0,17 0,-17 0,17 0,-17 0,35 0,-36 0,18 0,-17 0,17 0,-17 0,0 0,-1 0,-17 0,36 0,-36-32,35 32,-35 0,17 0,1 0,0 0,-1 0,1 0,0 0,-1 0,1 0,0 0,-1 0,1 0,0 0,-18 0,17 0,1 0,-18 0,17 0,1 0,0 0,-18 0,17 0,-17 0,18 0,-18 0,18 0,-1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20-10-31T12:17:07.30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8141 7182,'0'0,"20"0,19 0,-18 0,39 0,0 0,19 0,-19 0,0 0,0 0,0 0,1 0,-1 0,-21 0,21 0,0 0,-20 0,20 0,21 0,-21 0,-21 0,21 0,0 0,0 0,0 0,1 0,-1 0,-1 0,1 0,0 0,0 0,0 0,20 0,-20 0,0 0,-1 0,1 0,0 0,-19 0,18 0,-18 0,-1 0,20 0,-40 0,20 0,-1 0,1 0,1 0,-2 0,-18 0,18-18,-18 18,-2 0,21 0,-20 0,1 0,-2 0,1 0,1 0,18 0,-18 0,-2 0,21 0,-20 0,0 0,0 0,-20 0,-20 0,0 0,-20 0,-20 0,21 0,-21 0,0 0,-1 0,1 0,0 0,0 0,0 0,0 0,0 0,0 0,20 0,1 0,-1-18,-1 18,-19 0,1 0,19-19,0 19,-20 0,20 0,-1 0,41 0,-39 0,19 0,-40 0,20 0,0 0,0 0,1 0,-2-18,1 18,20 0,-20 0,-20 0,20 0,20 0,-20 0,1 0,18 0,-18 0,-2 0,-18 0,38 0,-18 0,18 0,-39 0,21 0,18 0,-18 0,-1 0,-1 0,2 0,18 0,-19 0,-20 0,41 0,-1 0,-20 0,-20 0,19 0,41 0,-39 0,-1 0,19 0,-18 0,18 0,2-18,-1 18,-20 0,40 0,-20 0,0 0,0 0,0 0,0 0,0 0,20 0,0 0,0 0,20 0,0 0,20 0,-20 0,19 0,21 0,-19 0,19 0,-1 0,1 0,0 0,0 18,0-18,1 0,-1 0,0 0,0 0,19 0,-19 0,0 0,0 0,-20 0,20 0,0 0,-19 0,18 0,1 0,0 0,0 0,20 0,-20 0,0 0,-1 0,1 0,0 0,1 0,-1 0,0 0,0 0,0 0,0 0,0 0,0 0,0 18,-1-18,-39 0,1 0,18 0,1 0,-20 0,1 0,-2 0,1 0,1 0,-2 0,2 0,-2 0,-19 0,20 0,1 0,-2 0,-19 0,20 0,1 0,-2 0,-19 0,20 0,1 0,-21 0,19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20-10-31T12:17:07.310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3016 3494,'0'0,"0"0,41 0,-22 0,21 0,1 0,19 0,0 0,-1 0,1 0,-20 0,20 0,1 0,-3 0,3 0,-1 0,0 0,0 0,20 0,-20 0,-1 0,1-18,-19 18,19-19,-20 19,20 0,0 0,-21 0,22 0,-22 0,1 0,1 0,19 0,0 0,19 0,-39 0,20 0,-19 0,-2 0,1 0,20 0,-20 0,0 0,-20 0,20 0,19 0,1 0,1 0,-21 0,19 0,1 0,0 0,0 0,0 0,1 0,-1 0,0 0,0 0,-21 0,-18 0,-2 0,41 0,-40 0,1 0,19 0,-40 0,19 0,1 0,1 0,-21 0,19 0,1 0,1 0,-2 0,-19 0,20 0,1 0,-2 0,-19 0,20 0,1 0,-2 0,1 0,0 0,0 0,-20 0,40 0,-40 0,20 0,-20 0,21 0,-2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20-10-31T12:17:07.31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7920 7426,'40'0,"-20"0,-1 0,2 0,18 0,2 0,-1 0,20 0,0 0,19 0,-19 0,0 0,0 0,1 0,-22 0,2 0,-1 0,20 0,-41 0,41 0,-19 0,-2 0,1 0,0 0,1 0,-2 0,-18 0,18 0,1 0,0 0,-20 0,40 0,-20 0,-20 0,20 0,-1 0,22 0,-41 0,40 0,0 0,0 0,-20 0,20 0,0 0,0 0,-20 0,-1 0,2 0,-1 0,20 0,-21 0,1 0,1 0,-22 0,41 0,-39 0,18 0,1 0,1 0,-2 0,1 0,-20 0,40 0,-20 0,-19 0,18 0,1 0,1 0,-2 0,1 0,0 0,0 0,0 0,-20 0,20 0,0 0,-1 0,-18 0,19 0,0 0,-20 0,0 0,-1 0,2 0,-1 0,20 0,-40 0,20 0,20 0,-20 0,-1 0,-19 0,21 0,-1 0,-1 0,-19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20-10-31T12:17:07.31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7832 14482,'0'0,"19"0,-19 0,41 0,-22 0,62 18,-42-18,21 0,21 18,19 0,-21-18,1 0,20 0,-40 0,0 0,0 0,-40 19,20-19,0 0,0 0,1 0,-2 0,-20 0,62 0,-21 0,-20 18,-1-18,-18 0,39 0,-40 0,20 0,-1 0,2 0,-1 0,-21 0,2 0,39 0,-40 0,20 0,-1 0,1 0,1 0,-2 0,-18 0,19 0,-20 0,20 0,-21 0,22 0,-2 0,-18 0,18 0,21 0,-60 0,40 0,0 0,1 0,-2 0,-18 0,18 0,1 0,-20 0,0 0,0 0,20 0,-40 0,40 0,-40 0,20 0,0 0,0 0,-20 0,20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20-10-31T12:17:07.31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7796 14552,'0'0,"0"0,20 0,20 0,-20 0,41 0,-22 0,21 0,0 0,0 0,40 0,-40 0,21 0,-22 0,21 0,-20 0,0 0,-20 0,-1 0,21 0,1 0,-21 0,0 0,0 0,-1 0,21 0,-39 0,18 0,21 0,-20 0,20 0,0 0,0 0,21 0,-21 0,0 0,-1 0,-18 0,19 19,0-19,-21 0,21 0,0 0,1 0,-1 0,-21 0,1 0,-20 0,40 0,-20 0,-20 0,20 0,0 0,-1 0,-39 0,41 0,-41 0,19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20-10-31T12:17:07.314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6862 7144,'0'0,"0"0,40 0,-1 0,1 0,1 0,-2 0,21 18,-20-18,0 0,-20 0,20 0,-20 0,1 0,-2 0,1 0,1 0,18 0,-19 0,20 0,0 0,0 0,1 0,-2 0,-20 0,42 0,-21 0,0 0,0 0,-1 0,2 0,-22 0,22 0,-22 0,22 0,-22 0,2 0,-1 0,0 0,0 0,-1 0,2 0,-1 0,-20 0,19 0,2 0,-21 0,20 0,-20 0,19 0,2 0,-21 0,20 0,-20 0,19 0,-19 0,40 0,-40 0,20 0,1 0,-2 0,-19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20-10-31T12:17:07.3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8978 14782,'0'0,"0"0,0 0,20 0,0-18,0 18,0 0,0 0,21 0,-2 0,21 0,0 0,0 0,0 0,-20 0,20 0,0 0,0 0,-20 0,0 0,-20 0,20 0,-1 0,-18 0,18 0,21 0,-19 0,-1 0,0 0,-20 0,20 0,-20 0,-1 0,2 0,-1 0,-1 0,2 0,-2 0,1 0,-20 0,21 0,-2 0,1 0,-20 0,40 0,-40 0,20 0,1 0,-2 0,2 0,-2 0,1 0,-20 0,21 0,-21 0,19 0,1 0,-20 0,21 0,-21 0,19 0,-19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20-10-31T12:22:28.107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8396 7691,'0'41,"18"-41,17 0,18 0,0 0,17 0,36 43,18-43,-36 0,53 0,-17 0,-1 0,36 41,-71-41,18 0,-18 0,-17 0,-1 0,1 0,-36 0,0 0,0 0,1 0,-1 0,0 0,1 0,-19 0,36 0,-35 0,-1 0,1 0,0 0,-1 0,-17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20-10-31T12:22:28.10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8484 9895,'0'0,"18"0,35 0,0 0,0 0,53 0,-18 0,18 0,-18 0,35 0,-17 0,-35 0,-36 0,18 0,0 0,-18 0,18 0,-35 0,17 0,0 0,0 0,1 0,-1 0,0 0,1 0,16 0,-16 0,-1 0,18 0,-35 0,34 0,-34 0,-18 0,35 0,-35 0,18 0,-18 0,18 0,-1 0,-17 0,18 0,-18 0,18 0,-1 0,-17 0,18 0,-18 0,17 0,-17 0,18 0,0 0,-18 0,17 0,-17 0,18 0,0 0,-18 0,17 0,-17 0,18 0,-18 0,18 0,-1 0,1 0,-18 0,35 0,-35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20-10-31T12:22:28.10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8431 11959,'0'0,"18"0,0 0,17 0,18 0,0 0,0 0,0 0,17 0,18 0,1 0,-1 0,-18 0,-17 0,18 0,-18 0,0 0,-18 0,-17 0,-1 0,18 0,-17 0,0 0,35 0,-18 0,0 0,18 0,-18 0,18 0,0 0,-17 0,-1 0,-18 0,1 0,0 0,-1 0,19 0,-36 0,17 0,1 0,0 0,-1 0,-17 0,18 0,-1 0,1 0,-18 0,35 0,-35 0,18 0,0 0,-1 0,1 0,0 0,-1 0,18 0,-17 0,0 0,17 0,-17 0,-1 0,1 0,-18 0,0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20-10-31T11:05:58.22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14923 6599,'0'0,"17"0,-17 0,18-18,17 0,-17 18,17-18,18 0,-35 18,17-17,18 17,0 0,17-19,1 19,-18 0,17 0,2 0,-2 0,19 0,-37-18,19 18,-18 0,0 0,0 0,0 0,0 0,0 0,17 0,-17 0,-18 0,18 0,-35 0,17 0,0 0,-35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20-10-31T12:22:28.1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8361 7938,'0'0,"35"0,0 0,1 0,-1 0,18 0,-18 0,18 0,-18 0,1 0,-19 0,19 0,-36 0,17 0,1 0,-1 0,1 0,0 0,-1 0,19 0,-36 0,17 0,19 0,-36 0,35 0,-18 0,1 0,17 0,-17 0,0 0,17 0,0 0,18 0,-18 0,18 0,0 0,0 0,-35 0,35 0,-18 0,0 0,-17 0,17 0,-35 0,18 0,-1 0,1 0,-18 0,18 0,-18 0,35 0,-17 0,-1 0,1 0,0 0,-1 0,1 0,-18 0,35 0,-35 0,18 0,17 0,-17 0,-1 0,19 0,-19 0,1 0,17 0,-17 0,-1 0,1 0,0 0,-1 0,-17 0,18 0,-18 0,18 0,-1 0,-17 0,18 0</inkml:trace>
  <inkml:trace contextRef="#ctx0" brushRef="#br0" timeOffset="1">8343 10389,'0'0,"18"0,-18 0,17 0,1 0,0 0,-1 0,1 0,17 0,1 0,-1 0,18 0,-18 0,0 0,1 0,-19 0,19 0,16 0,-34 0,17 0,1 0,17 0,-18 0,-18 0,19 0,17 0,0 0,0 0,-1 0,1 0,0 0,-17 0,16 20,-16-20,-1 0,0 0,1 0,-19 0,18 0,-17 0,0 0,-1 0,19 0,-1 0,0 0,-17 0,35 0,-18 0,0 0,1 0,-1 0,0 0,0 0,1 0,-19 0,19 0,-19 0,1 0,0 0,-1 0,18 0,-35 0,18 0,17 0,1 0,-19 0,19 0,-19 0,1 0,17 0,-17 0,-1 0,1 0,35 0,-53 0,35 0,-17 0,0 0,-1 0,1 0,-1 0,-17 0,18 0,0 0,-1 0,-17 0,18 0,-18 0,18 0,-18 0,17 0,1 0</inkml:trace>
  <inkml:trace contextRef="#ctx0" brushRef="#br0" timeOffset="2">8378 12801,'0'0,"0"0,18 0,0 0,17 0,0 0,1 0,17 0,-1 0,-16 0,-1 0,0 0,1 0,-19 0,-17 0,35 0,-35 0,18 0,17 0,1 0,17 19,-1-19,1 0,-17 0,17 0,0 0,-18 0,-18 0,19 0,-1 0,-17 0,-1 0,19 0,-19 0,18 0,-17 0,35 0,-35 0,-1 0,19 0,-19 0,18 0,1 0,-1 0,18 0,-18 0,-17 0,0 0,17 0,-35 0,35 0,-17 0,-18 0,35 0,-35 0,18 0,17 0,-17 0,-1 0,1 0,-1 0,19 0,-36 0,17 0,-17 0,36 0,-36 0,17 0,19 0,-19 0,18 0,1 0,-1 0,-17 0,-1 0,19 0,-36 0,17 0,-17 0,18 0,0 0,-18 0,17 0,-17 0,18 0,-18 0,17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20-10-31T12:22:28.11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20496 12700,'36'0,"17"0,0 0,52 0,19 0,-1 0,-17 0,18 0,-1 0,-17 0,-36 0,36 0,-53 0,0 0,0 0,-18 0,-35 0,36 0,-19 0,1 0,-18 0,18 0,-18 0,17 0,1 0,-1 0,-17 0,18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20-10-31T12:22:28.114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20532 14925,'0'0,"17"0,1 0,0-20,35 20,-1 0,1 0,18 0,17 0,18 0,-36 0,1 0,35 0,-53 0,0 0,0 0,0 0,-18 0,18 0,-36 0,19 0,-19 0,19 0,-19 0,1 0,17 0,-17 0,-1 0,19 0,-19 0,1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20-10-31T12:22:28.1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20408 13000,'0'0,"18"0,-18 0,17 0,1 0,0 0,-1 0,-17 0,36 0,-19 0,1 0,17 0,1 0,-19 0,18 0,1 0,-1 0,-17 0,17 0,0 0,-17 0,17 0,-17 0,35 0,-18 0,0 0,0 0,-17 0,35 0,-35 0,17 0,0 0,1 20,-19-20,1 0,17 0,-17 0,-1 0,1 0,0 0,-1 0,36 0,-53 0,18 0,17 0,0 0,1 0,-19 0,19 0,-19 0,1 0,-1 0,1 0,0 0,-1 0,1 0,0 0,-18 0,35 0,-35 0,18 0,-18 0,17 0,1 0,0 0,-18 0,35 0,-35 0,17 0,1 0,0 0,-1 0,-17 0,36 0,-36 0,17 0,-17 0</inkml:trace>
  <inkml:trace contextRef="#ctx0" brushRef="#br0" timeOffset="1">20461 15434,'18'0,"-18"0,0 0,17 0,1 0,0 0,-1 0,19 0,-1 0,35 0,-17 0,0 0,18 0,-18 0,17 0,1 0,-18 0,0 0,0 0,0 0,-1 0,-16 0,-19 0,19 0,-1 0,0 0,0 0,-17 0,17 0,-17 0,0 0,17 0,0 0,-17 0,-1 0,1 0,0 0,-1 0,1 0,-18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00" units="cm"/>
          <inkml:channel name="Y" type="integer" max="900" units="cm"/>
        </inkml:traceFormat>
        <inkml:channelProperties>
          <inkml:channelProperty channel="X" name="resolution" value="28.36879" units="1/cm"/>
          <inkml:channelProperty channel="Y" name="resolution" value="28.30189" units="1/cm"/>
        </inkml:channelProperties>
      </inkml:inkSource>
      <inkml:timestamp xml:id="ts0" timeString="2020-10-31T12:29:13.241"/>
    </inkml:context>
    <inkml:brush xml:id="br0">
      <inkml:brushProperty name="width" value="0.10583" units="cm"/>
      <inkml:brushProperty name="height" value="0.10583" units="cm"/>
      <inkml:brushProperty name="color" value="#FF00FF"/>
    </inkml:brush>
  </inkml:definitions>
  <inkml:trace contextRef="#ctx0" brushRef="#br0">6646 13928,'0'0,"0"0,0 42,0-42,21 21,0 43,-21-43,0 0,22 0,-22 0,21 22,-21-43,21 42,-21 0,0-42,0 22,21-22,-21 21,21-21,-21 21,0 0,0-21,0 21,21-21,-21 0,0-21,0 0,22 21,-22-21,21 21,-21-21,0-1,21 22,-21-21,21 0,-21 0,21 21,0-21,-21 21,0-21,22 21,-22 0,0-22,21 1,-21 21,21-21,-21 21,0-21,21 21,-21-21,0 21,21-21,-21 21,0 0,0-22,21 22,1 0,-22 0,0-21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00" units="cm"/>
          <inkml:channel name="Y" type="integer" max="900" units="cm"/>
        </inkml:traceFormat>
        <inkml:channelProperties>
          <inkml:channelProperty channel="X" name="resolution" value="28.36879" units="1/cm"/>
          <inkml:channelProperty channel="Y" name="resolution" value="28.30189" units="1/cm"/>
        </inkml:channelProperties>
      </inkml:inkSource>
      <inkml:timestamp xml:id="ts0" timeString="2021-10-26T12:27:23.195"/>
    </inkml:context>
    <inkml:brush xml:id="br0">
      <inkml:brushProperty name="width" value="0.10583" units="cm"/>
      <inkml:brushProperty name="height" value="0.10583" units="cm"/>
      <inkml:brushProperty name="color" value="#FF00FF"/>
    </inkml:brush>
  </inkml:definitions>
  <inkml:trace contextRef="#ctx0" brushRef="#br0">6646 13928,'0'0,"0"0,0 42,0-42,21 21,0 43,-21-43,0 0,22 0,-22 0,21 22,-21-43,21 42,-21 0,0-42,0 22,21-22,-21 21,21-21,-21 21,0 0,0-21,0 21,21-21,-21 0,0-21,0 0,22 21,-22-21,21 21,-21-21,0-1,21 22,-21-21,21 0,-21 0,21 21,0-21,-21 21,0-21,22 21,-22 0,0-22,21 1,-21 21,21-21,-21 21,0-21,21 21,-21-21,0 21,21-21,-21 21,0 0,0-22,21 22,1 0,-22 0,0-21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20-10-31T12:47:55.687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9931 10654,'0'-18,"0"18,17 0,1 0,-18-17,0 17,18 0,-18 0,35 0,0 0,18 0,0 0,0 0,0 0,0 0,0 0,0 0,0 0,-1 0,1 0,0 0,0 0,0 0,-18 0,1 0,-19 0,19 0,16 0,-34 0,17 0,-17 0,35 0,0 0,0 0,0 0,0 0,0 0,-1 0,1 0,0 0,0 0,0 0,0 0,0 0,0 0,0 0,0 0,0 0,0 0,-1 0,1 0,0 0,0 0,0 0,0 0,-18 0,18 0,-17 0,-1 0,0 0,0 0,1 0,17 0,-36 0,18 0,1 0,-1 0,0 0,1 0,-1 0,0 0,18 0,0 0,-18 0,1 0,-1 0,0 0,0 0,1 0,-19 0,19 0,-1 0,0 0,-17 0,17 0,0 0,-17 0,17 0,0 0,-17 0,0 0,17 0,18 0,-35 0,-1 0,1 0,17 0,-17 0,17 0,0 0,1 0,-19 0,19 0,-1 0,0 0,-17 0,-1 0,19 0,-19 0,1 0,0 0,-1 0,1 0,17 0,-17 0,-1 0,19 0,-19 0,1 0,17 0,-17 0,0 0,-1 0,1 0,-1 0,1 0,0 0,-1 0,-17 0,18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20-10-31T12:47:55.68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3387 11959,'0'0,"35"0,18 0,0 0,0 0,17 0,-17 0,53 0,-35 18,-1-18,1 0,-1 17,-17-17,0 0,-18 0,1 0,-19 0,1 0,0 0,-1 0,-17 0,35 0,-35 0,18 0,17 0,1 0,-1 0,0 0,18 0,0 0,-18 0,-17 0,0 0,17 0,-17 0,-1 0,-17 0,18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20-10-31T12:47:55.68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6650 12541,'0'0,"18"0,-18 0,17 0,1 0,-1 0,1 0,17 0,-17 0,35 0,-35 0,17 0,-18 0,36 0,0 0,-17 0,16 0,1 0,18 0,-18 0,0 0,0 0,17 0,-17 0,0 0,35 0,-35 0,0 0,0 0,0 0,0 0,0 0,0 0,0 0,0 0,-1 0,1 0,0 0,0 0,0 0,0 0,18 0,-18 0,17 0,-17 0,0 0,0 0,17 0,-17 0,18 18,17-18,-17 0,-18 0,17 0,1 0,-18 0,-1 0,1 0,0 0,0 0,18 0,-18 0,0 0,0 0,-1 0,1 0,0 0,0 0,0 0,0 0,0 0,0 0,0 0,0 0,0 0,0 0,-18 0,-18 0,19 0,-1 0,0 0,-17 0,0 0,17 0,-18 0,1 0,17 0,-17 0,0 0,17 0,-35 0,18 0,-1 0,1 0,-1 0,-17 0,18 0,0 0,-18 0,17 0,-17 0,18 0,-18 0,18 0,-1 0,-17 0,18 0,-18 0,18 0,-1 0,-17 0,18 0,-18 0,18 0,-1 0,1 0,-1 0,1 0,-18 0,18 0,-18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20-10-31T12:47:55.690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4727 12982,'0'0,"18"0,17 0,0 0,18 0,-17 0,17 0,-1 0,1 0,0 0,0 0,0 0,-18 0,18 0,-35 0,17 0,-17 0,17 0,-17 0,-1 0,1 0,0 0,-1 0,19 0,-19 0,1 0,17 0,-35 0,18 0,-18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20-10-31T11:05:58.22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14764 9774,'17'0,"1"0,35 0,18 0,34 0,-16 0,34 0,18 0,1 0,-18 0,-18 0,-18 0,18 0,-1 0,-34 0,-18 0,35 0,-17 0,17 0,0 0,-17 0,34 0,-33 0,34-126,-36 126,19 0,-37 0,1 0,0 0,0 0,0 0,0 0,0 0,-35 0,17 0,0 0,-35 0,18 0,-1 0,1 0,-18 0,35 0,-17 0,-18 0,18 0,-1 0,-17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20-10-31T12:47:55.69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4727 15169,'18'0,"0"0,-1 0,18 0,-17 0,0 0,17 0,0 0,1 0,-1 0,0 0,18 0,0 0,0 0,35 0,-35 0,0 0,-18 18,0-18,-17 0,35 0,-35 0,-1 0,1 0,-18 0,35 0,-17 0,17 0,-17 0,35 0,-36 0,1 0,17 0,0 0,-17 0,0 18,-1-18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20-10-31T12:50:06.25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5274 5909,'0'0,"0"0,35 0,1 0,-19 0,19 0,34 0,-52 0,17 0,-17 0,17 0,-17 0,-1 0,1 0,-18 0,17 0,1 0,0 0,-1 0,1 0,0 0,-1 0,1 0,0 0,-1 0,18 0,-35 0,18 0,17 0,-17 0,0 0,17 0,-35 0,18 0,-1 0,1 0,17 0,-17 0,-1 0,19 0,-19 0,1 0,0 0,17 0,0 0,0 0,-17 0,17 0,-17 0,0 0,17 0,-17 0,-1 0,1 0,-1 0,1 0,17 0,-17 0,0 0,35 0,-36 0,19 0,-1 0,0 0,0 0,1 0,-19 0,19 0,-1 0,-18 0,1 0,17 0,-17 0,0 0,17 0,-17 0,-1 0,18 0,1 0,17 0,-36 0,19 0,17 0,-36 0,1 0,-1 0,19 0,-36 0,35 0,-17 0,-1 0,19 0,-19 0,1 0,-1 0,1 0,0 0,-1 0,1 0,0 0,17 0,-17 0,-1 0,18 0,-17 0,0 0,17 0,0 0,-17 0,0 0,17 0,-17 0,-1 0,1 0,-18 0,35 0,-17 0,-1 0,1 0,-18 0,35 0,-17 0,0 0,17 0,-18 0,1 0,0 0,-1 0,1 0,-18 0,18 0,-1 0,1 0,0 0,-1 0,1 0,-1 0,-17 0,36 0,-19 0,1 0,0 0,-18 0,35 0,-17 0,-1 0,19 0,-36 0,17 0,1 0,-1 0,19 0,-36 0,17 0,-17 0,18 0,-18 0,35 0,-35 0,18 0,-18 0,18 0,-1 0,-17 0,18 0,-1 0,1 0,-18 0,18 0,-1 0,1 0,-18 0,18 0,-18 0,17 0,-17 0,18 0,0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20-10-31T14:22:56.58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8943 7693,'0'0,"0"0,40 0,0 0,20 0,1 0,-1 0,1 0,20 0,40 0,-21 0,21 0,-21 0,21 0,-41 0,1 0,40 0,-62 0,2 0,-1 0,1 0,-1 0,1 0,-1 0,1 0,-2 0,2 0,-1 0,-20 0,0 0,0 0,1 0,19 0,-20 0,0 0,0 0,1 0,20 0,-21 0,0 0,1 0,-1 0,20 0,-20 0,0 0,20 0,-20 0,-19 0,39-20,-20 20,-19 0,19 0,0 0,-20 0,20 0,1 0,-1 0,-19 0,19 0,0 0,-20 0,0 0,0 0,41 0,-41 0,-1 0,23 0,-3 0,-19 0,21 0,-1 0,0 0,1 0,-22 0,42 0,-21 0,1 0,-1 0,-20 0,41 0,-21 0,-21 0,2 0,39 0,-20 0,-20 0,20 0,0 0,-19 0,-1 0,0 0,40 0,-39 0,-1 0,20 0,-20 0,0 0,20 0,-19 0,-1 0,20 0,0 0,-19 0,-1 0,20 0,-21 0,2 0,0 0,-21 0,39 0,-39 0,21 0,-2 0,2 0,-21 0,20 0,-20 0,20 0,0 0,0 0,21 0,-41 0,40 0,-40 0,20 0,0 0,0 0,-20 0,21 0,-3 0,4 0,-22 0,18 0,-18 0,22 0,-22 0,19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20-10-31T14:22:56.587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8908 7679,'0'0,"19"0,22 0,-1 0,0 0,21 0,20 0,-1 0,20 0,2 0,17 0,-17 0,-22 0,20 0,-39 0,20 0,-21 0,1 0,-1 0,-20 0,0 0,20-22,-20 22,1 0,-1 0,21 0,-1 0,1 0,-2 0,1 0,21 0,-21 0,-20 0,20-19,-39 19,19 0,20 0,-20 0,0 0,-19 0,39 0,-20 0,1 0,20 0,-21 0,0 0,20 0,-20 0,-20 0,20 0,0 0,1 0,-1 0,-19 0,19 0,20 0,-20 0,-19 0,19 0,0 0,1 0,-1 0,20 0,-20 0,0 0,20 0,-39 0,19 0,0 0,1 0,-1 0,-20 0,20 0,21 0,-42 0,2 0,19 0,20 0,-39 0,19 0,-20 0,20 0,-19 0,18 0,-18 0,-2 0,2 0,19 0,-20 0,1 0,19 0,-21 0,22 0,-1 0,0 0,1 0,-1 0,21 0,-21 0,0 0,20 0,-19 0,-22 0,2 0,39 0,-20 0,-19 0,-2 0,2 0,-1 0,0 0,0 0,0 0,0 0,1 0,-3 0,24 0,-22 0,-1 0,21 0,-40 0,22 0,-4 0,3 0,-21 0,20 0,-20 0,20 0,0 0,-20 0,21 0,-2 0,2 0,-1 0,-20 0,19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20-10-31T14:22:56.58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14288 7673,'0'0,"0"0,0 0,40 0,0 0,0 0,-20 0,41 0,-21 0,41 0,-21 0,1 0,-2 0,2 0,-1 0,0 0,1 0,-1 0,1 0,-21 0,1 0,-1 0,0 0,0 0,1 0,19 0,-40 0,20 0,1 0,-2 0,22 0,-1 0,1 0,-21 0,0 0,1 0,-1 0,-1 0,1 0,1 0,-22 0,22 0,-21 0,0 0,1 0,-21 0,19 0,2 0,-2 0,-19 0,20 0,1 0,-21 0,19 0,-19 0,21 0,-1 0,-20 0,-20 0,20 0,-21 0,2 0,-2 0,-18 0,18 0,2 0,-22 0,1 0,19 0,2 0,-42 0,41 0,1 0,-23 0,24 0,-4 0,3 0,-43 0,44 0,-22 0,-1 0,1 0,0 0,-1 0,22 0,-22 0,-19 0,40 0,-20 0,19 0,-39 0,39 0,-19 0,21 0,-22 0,1 0,0 0,-1 0,1 0,0 0,19 0,-19 0,1 0,18 0,1 0,-20 0,40 0,-21 0,-19 0,40 0,-40 0,20 0,20 0,-40 0,19 0,2 0,-2 0,21 0,-20 0,0 0,-20 0,20 0,20 0,-40 0,19 0,1 0,0 0,20 0,-20 0,-1 0,21 0,-19 0,19 0,0 0,19 0,2 0,-1 0,0 0,0 0,20 0,1 0,-1 0,-20 0,40 0,1 0,-20 0,18 0,-18 0,-1 0,0 0,41 0,-61 0,20 0,0 0,0 0,-19 0,19 0,-20 0,20 0,0 0,1 0,-21 0,40 0,-19 0,-21 0,20 0,1 0,19 0,-20 0,0 0,1 0,-1 0,0 0,0 0,-21 0,3 0,-4 0,4 0,-22 0,20 0,-20 0,19 0,1 0,-20 0,20 0,0 0,1 0,-21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20-10-31T14:22:56.58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6562 7990,'19'0,"2"-21,-1 21,41 0,-21 0,0 0,0 0,1 0,-1 0,20 0,1 0,-1 0,1 0,-21 0,-21 0,41 0,-19 0,20 0,-21 0,20 0,-20 0,0 0,1 0,20 0,-21 0,0 0,-20 0,20 0,21 0,-22 0,-18 0,19 0,20 0,-20 0,1 0,-21 0,39 0,3 0,-3 0,2 0,19 0,-20 0,0 0,1 0,-1 0,-20 0,1 0,-1 0,21 0,-21 0,0 0,-20 0,20 0,1 0,-21 0,21 0,-1 0,20 0,-41 0,23 0,-3 0,22 0,-42 0,22 0,-1 0,0 0,-19 0,19 0,-20 0,20 0,-19 0,-2-19,22 19,-1 0,0 0,1 0,-1 0,21 0,18 0,-18-22,-1 22,1-20,-1 20,1 0,-1 0,1 0,-21 0,20 0,1 0,-22 0,1 0,1 0,-1 0,21 0,-21 0,20 0,-20 0,1 0,20-21,-2 21,2 0,-20 0,-1 0,20 0,0 0,-20 0,0 0,41 0,-41 0,21 0,-21 0,1 0,18 0,-19 0,21 0,18 0,-18 0,-21 0,20 0,1 0,-20-20,18 20,2 0,-1 0,1 0,-1 0,21 0,-41 0,20 0,-39 0,19 0,0 0,0 0,1 0,-1 0,-20 0,20 0,0 0,0 0,-19 0,39 0,-20 0,1 0,-1 0,0 0,20 0,-20 0,-19 0,19 0,0 0,-20 0,1 0,19 0,-20 0,-20 0,40 0,-19 0,-2 0,-19 0,21 0,19 0,-40 0,20 0,20 0,-19 0,19 0,0 0,1 0,-1 0,-1 0,1 0,21 0,-20 0,-22 0,21 0,1 0,20 0,-42 0,22 0,-1 0,0 0,-19 0,-2 0,2 0,-1 0,0 0,0 0,1 0,-2 0,2 0,-1 0,-20 0,19 0,2 0,-2 0,2 0,-21 0,20 0,0 0,21 0,-41 0,19 0,22 0,-21 0,0 0,-20 0,20 0</inkml:trace>
  <inkml:trace contextRef="#ctx0" brushRef="#br0" timeOffset="1">15032 7969,'20'0,"-20"0,20 0,1 0,-3 0,4 0,-4 0,4 0,-3 0,1 0,22 0,-24 0,23 0,-22 0,42 0,-41 0,0 0,21 0,19 0,-40 0,40 0,1 0,-1 0,1-19,-1 19,1 0,-1 0,1 0,-22 0,1 0,-19 0,19 0,-40 0,20 0,-20 0,20 0,0 0,-20 0,21 0,-21 0,40 0,-20 0,0 0,0 0,41 0,-1 0,1 0,-2 0,22 0,-21 0,1 0,-1 0,1 0,-1 0,-20 0,21 0,-21 0,-20 0,20 0,0 0,-19 0,-1 0,20 0,-40 0,19 0,23 0,-3 0,1 0,-19 0,19 0,-20 0,1 0,19 0,20 0,-40 0,21 0,-22 0,22 0,-41 0,20 0,0 0,-20 0,20 0,-20 0,20 0,-20 0,21 0,-2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20-10-31T14:22:56.57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10478 6170,'0'-21,"19"21,-19 0,21-20,19 0,-20 20,0 0,40 0,1 0,-1 0,1 0,-1 0,1 0,-1-22,1 22,-1 0,0 0,0 0,0 0,-19 0,-1 0,0 0,0 0,21 0,-20 0,-1 0,-20 0,20 0,21 0,-42 0,22 0,-22 0,2 0,-1 0,20 0,-19 0,19 0,-22 0,44 0,-43 0,3 0,-4 0,24 0,-42 0,19 0,1 0,-20 0,20 0,-20 0,20-19,-20 19,21 0,-2 0,-19 0,21 0,-21 0,20 0,0 0,-40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20-10-31T14:22:56.57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11465 9343,'0'-22,"21"22,18 0,1-19,-19 19,39 0,1 0,-21-22,20 22,1 0,-1 0,1 0,-21-20,20 20,1 0,19 0,-20 0,0 0,1 0,-1 0,1 0,-1 0,1 0,-1 0,1 0,-42 0,41 0,-19 0,-21 0,0 0,20 0,-40 0,21 0,-21 0,19 0,2 0,-21 0,20 0,-20 0,20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20-10-31T14:22:56.580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11536 11712,'0'0,"19"0,-19 0,21 0,-1 0,0 0,0 0,20 0,1 0,20 0,-2 0,43 0,-22 0,20 0,41 0,-20 0,-20 0,20 0,-21 0,1 0,-20 0,-42 0,22 0,-42 0,22 0,-41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20-10-31T14:22:56.58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11553 14164,'0'0,"60"0,1 0,-1 0,21 0,20 0,20 0,0 0,-2 0,2 0,0 20,-40-20,-1 0,-19 0,-1 0,-20 0,-19 0,-1 0,-20 0,20 0,-20 0,20 0,1 0,19 0,-40 0,19 0,22 0,-41 0,19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20-10-31T11:05:58.227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14940 13160,'18'0,"-1"0,19 0,-1 0,0 0,18 0,0 0,18 0,17 0,-18-32,36 32,-17 0,17 0,-18 0,18 0,-18 0,18 0,-17 0,-1 0,0 0,-18 0,36 0,-35 0,-1 0,1 0,0 0,0 0,0 0,17 0,0 0,-17 0,34 0,-16 0,-1 0,-35 0,0 0,0 0,-18 0,18 0,-18 0,18 0,0 0,0 0,0 0,17 0,1 0,-18 0,18 0,17 0,-35 0,0 0,-17 0,-1 0,0 0,18 0,-18 0,18 0,0 0,0 0,-18 0,1 0,17 0,-1 0,1 0,0 0,0 0,0 0,-18 0,1 0,-1 0,0 0,1 0,-19 0,1 0,17 0,-17 0,17 0,-16 0,34 0,-1 0,1 0,0 0,0 0,0 0,-18 0,1 0,17 0,-18 0,0 0,0 0,-17 0,35 0,-35 0,17 0,-17 0,17 0,0 0,-17 0,-18-31,17 31,1 0,0 0,-1 0,-17 0,18-30,0 30,-18 0,17 0,1 0,-1 0,-17 0,18 0,-18 0,18 0,-1 0,1 0,-18 0,35 0,-35 0,18 0,17 0,-35 0,18 0,0 0,-18 0,17 0,-17 0,0-32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20-10-31T14:22:56.58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10460 6350,'0'0,"21"0,18 0,22 0,-1 0,41 0,-21 0,1 0,-1 20,21-20,-21 21,-20-21,-20 0,21 0,-41 0,-20 0,40 0,-40 0,21 0,19 0,-40 0,40 0,-20 0,1 0,39 0,-20 0,40 0,-20 0,1 0,-20 0,19 0,-20 0,0 0,21 0,-1 0,1 0,-22 0,-19 0,20 0,0 0,1 0,-1 0,-21 0,2 0,0 0,-2 0,-19 0,20 0,-20 0,21 0,-2 0,-19 0</inkml:trace>
  <inkml:trace contextRef="#ctx0" brushRef="#br0" timeOffset="1">11688 10111,'0'0,"19"0,2 0,18 0,3 0,-3 0,22 0,-1 0,1 0,-1 0,19 0,-18 0,-1 0,41 0,-20 0,-21 0,0 0,1 0,-2 0,2 0,-1 0,1 0,-1 0,1 0,-1 0,1 0,-22 0,-18 0,19 0,0 0,-40 0,20 0,1 0,-2 0,-19 0,21 0,-21 0,20 0</inkml:trace>
  <inkml:trace contextRef="#ctx0" brushRef="#br0" timeOffset="2">11667 12972,'0'0,"0"-21,21 21,-2 0,41-20,-18 20,18 0,0 0,0 0,-1 0,23 0,-3 0,23 0,-22 0,1 0,-21 0,0 0,20 0,21 0,-41 0,1 0,-1 0,1 0,-21 0,1 0,-1 0,-21 0,1 0,-20 0,21 0,-21 0,19 0,2 0,-1 0,0 0,0 0,-20 0,21 0,-21 0,0 0</inkml:trace>
  <inkml:trace contextRef="#ctx0" brushRef="#br0" timeOffset="3">11748 15730,'0'0,"19"0,2 0,19 0,20 0,1 0,-1 0,41 0,19 0,1 0,-21 0,61 0,20 0,-60 0,61 0,-82 0,-20 0,1 0,-41 0,0 0,-20 0,20 0,-40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20-10-31T14:30:24.45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9895 4464,'0'0,"0"0,23 0,-1 0,22 0,0 0,-22 0,22 0,0 0,22 0,0 0,0 0,1 0,-1 0,0 0,0 0,1 0,-1 0,-22 0,22 0,0 0,-22 0,-22 0,22 0,0 0,22 0,0 0,-22 0,-21 0,20 0,-20 0,21 0,1 0,-2 0,1 0,-21 0,20 0,1 0,-21 0,-1-19,22 19,-44 0,21 0,24 0,-45 0,44 0,-44 0,22 0,0 0,0 0,1 0,20 0,-21 0,0 0,22 0,-22 0,1 0,43 0,-45 0,24 0,-1 0,0 0,-22 0,0 0,0 0,22 0,-22 0,1 0,21 0,-23 0,1 0,1 0,-23 0,44 0,-22 0,-1 0,24 0,-23 0,0 0,-1 0,25 0,-25 0,1 0,22 0,-21 0,-1 0,-1 0,2 0,-1 0,0 0,0 0,22 0,-44 0,22 0,22 0,-44 0,44 0,-22 0,1 0,-2 0,2 0,-2 0,24 0,-24 0,24 0,-1 0,0 0,-1 0,2 0,-23 0,23 0,-2 0,-20 0,-2 0,2 0,-1 0,-1 0,-21 0,44 0,-44 0,45 0,-24 0,2 0,-1 0,22 0,-44 0,44 0,-44 0,22 0,22 0,-21 0,-2 0,1 0,-22 0,23 0,-2 0,2 0,-23 0,43 0,-43 0,23 0,-2 0,2 0,20 0,-43 0,23 0,-1 0,0 0,23 0,-45 0,21 0,-21 0,45 0,-45 0,21 0,-21 0,23 0,-23 0,21 0,1 0,-22 0,23 0,-23 0,21 0,2 0,-23 0,22 0,-22 0,21 0,-21 0,23 0,-1 0,-22 0,22 0,0 0,-1 0,-21 0,23 0,-23 0,22 0,0 0,-22 0,22 0,-22 0,23 0,-23 0,21 0,1 0,-22 0,23 0,-23 0,21 0,-21 0,23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20-10-31T14:30:24.45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11430 5080,'23'0,"20"0,-20 0,21 0,22 0,0 0,22 0,44 0,-22 0,0 0,1 0,-23 0,22 0,-44 0,-21 0,21 0,-22 0,-23 0,2 0,-1 0,0 0,-22 0,22 0,1 0,-2 0,-21 0,22 0,1 0,-23 0,21 0,2 0,-2 0,24 0,-24 0,2 0,20 0,-43 0,23 0,-1 0,0 0,-22 0,22 0,-22 0,21 0,-21 0,23 0,-1 0,-22 0,22 0,0 0,1 0,-2 0,1 0,1 0,21 0,-22 0,-1 0,23 0,-21 0,-1 0,-1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20-10-31T14:30:24.457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11430 8328,'23'0,"-2"0,1 0,22 0,-21 0,-2 0,45-18,-43 18,-1 0,-1 0,24 0,-1-19,-21 19,42 0,-20 0,-2 0,1 0,1 0,-1 0,43 0,-42 0,-1 0,-21 0,20 0,24 0,-46 0,24 0,-24 0,45 0,-21 0,-23 0,0 0,22 0,-22 0,0 0,23 0,-45 0,21 0,1 0,1 0,-23 0,21 0,2 0,-2 0,-21 0,0 0,22 0,-22 0,23 0,-2 0,-21 0,23 0,-23 0,22 0,-22 0,21-18,2 18,-23 0,22 0,0 0,0 0,-1 0,2 0,-23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20-10-31T14:30:24.45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11448 10919,'21'0,"-21"0,45 0,20 0,2 0,-1 0,0 0,23 0,-23 0,0-18,1 18,-2 0,1 0,0 0,0 0,1 0,-1 0,0 0,-22 0,22 0,23 0,-45 0,22 0,-22 0,-1 0,-20 0,43 0,-43 0,20 0,-20 0,21 0,-44 0,43 0,-43 0,23 0,-23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20-10-31T14:30:24.45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11430 13566,'23'0,"-23"0,0 0,21 0,1 0,-22-17,23 17,-23 0,44 0,-1-19,-20 19,21 0,22 0,-22 0,1 0,-2 0,1 0,22 0,-22 0,1 0,-1 0,0 0,22-19,-44 19,22 0,0 0,0 0,-22 0,1 0,-2 0,1 0,1 0,-2 0,-21 0,23 0,-1 0,-1 0,-21 0,23 0,-1 0,0 0,-22 0,43 0,-43 0,23 0,-23 0,22 0,0 0,-22 0,22 0,-22 0,23 0,-23 0,21 0,1 0,-22 0,23 0,-23 0,21 0,2 0,-23 0,21 0,-21 0,22 0,1 0,-2 0,2 0,-1 0,-1 0,2 0,-1 0,-22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20-10-31T13:48:11.14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6156 12065,'0'0,"23"0,23 0,-23 0,23 0,0 0,-1 0,24 0,-22 0,-1 0,-1 0,1 0,1 0,-25 0,25 0,-2 0,1 0,-22 0,21 0,1 0,-23 0,23 0,-23 0,1 0,-2 0,1 0,23 0,-46 0,45 0,-21 0,-24 0,45 0,-21 0,-1 0,23 0,-24 0,2 0,21 0,2 0,-1 0,-23 0,23 0,23 0,-47 19,25-19,-2 0,24 0,-45 0,21 0,-22 0,0 0,0 0,0 0,0 0,0 0,0 0,-23 0,23 0,0 0,0 0,-23 0,23 0,-1 0,-22 0,24 0,-1 0,-1 0,-22 0,24 0,-1 0,-1 0,25 0,-25 0,2 0,-1 0,-1 0,2 0,21 0,-45 0,24 0,-24 0,22 0,1 0,-23 0,24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20-10-31T13:48:11.150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9155 12154,'22'0,"-22"0,24 0,-1 0,-1 0,24 0,-23 0,23 0,1 0,-2 0,1 0,-1 0,-21 0,45 0,-23 0,0 0,-23 0,22 0,2 0,-25 0,2 0,-1 0,-1 0,2 0,-24 0,23 0,-1 0,2 0,-1 0,-1 0,2 0,-24 0,45 0,-45 0,46 0,-46 0,23 0,1 0,-2 0,1 0,23 0,-23 0,0 0,24 0,-25 0,1 0,23 0,-46 0,47 0,-47 0,22 0,1 0,-1 0,2 0,-1 0,-1 0,2 0,-24 0,23 0,-1 0,2 0,-24 0,23 0,-1 0,2 0,-24 0,45 0,-45 0,24 0,-2 0,2 0,-1 0,-1 0,2 0,-24 0,23 0,-1 0,2 0,-1 0,-23 0,46 0,-24 0,1 0,1 0,-2 0,1 0,23 0,-23 0,1 0,21 0,-23 0,2 0,-1 0,0 0,-23 0,23 0,-23-18,0 18,23 0,-23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20-10-31T13:48:11.15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10760 12085,'22'0,"-22"0,24 0,-1 0,-1 0,25 0,-1 0,-24 0,25 0,22 0,-47 0,25 0,-2 0,1 0,0 0,0 0,0 0,-23 0,47 0,-25 0,1 0,-23 0,23 0,-1 0,2 0,-25 0,47 0,-45 0,21 0,24 0,-45 0,45 0,-23 0,-1 0,1 0,-23 0,46 0,-23 0,-23 0,23 0,23 0,-69 0,23 0,23 0,0 0,-23 0,23 0,23 0,-24 0,-21 0,21 0,-21 0,21 0,-21 0,-2 0,25 0,-2 0,1-19,1 19,21 0,-22 0,-23 0,23 0,0 0,0 0,-23 0,-1 0,47 0,-22 0,-1 0,-23 0,23 0,-1 0,-21 0,-2 0,25 0,-47 0,22 0,25 0,-25 0,2 0,21 0,-21 0,-2 0,25 0,-25 0,1 0,1 0,-24 0,45 0,-45 0,24 0,-2 0,1 0,-1 0,2 0,-1 0,-23 0,22 0,-22 0,24 0,-1 0,-23 0,22 0,2 0,-1 0,0 0,-23 0,23 0,0 0,-23 0,23 0,-23 0,23 0,-1 0,-22 0,24 0,-1 0,-1 0,-22 0,24 0,-24 0,23 0,-23 0,0 0,-47-19,25 19,-25 0,-21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20-10-31T13:48:11.15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9213 12030,'-23'0,"23"0,23 0,0 0,46 0,-24 0,48 0,-24 0,0 0,-24 0,24 0,-23 0,-23 0,46 0,-46 0,24 0,-25 0,25 0,-25 0,1 0,23 0,-23 0,-1 0,25 0,-25 0,2 0,21 0,-21 0,-1 0,-1 0,24 0,-23 0,1 0,22 0,-23 0,-1 0,2 0,-1 0,-1 0,2 0,-2 0,25 0,-25 0,1 0,23 0,-23 0,1 0,-2 0,25 0,-25 0,1 0,23 0,-23 0,0 0,23 0,-23 0,0 0,23 0,-23 0,-1 0,2 0,-1 0,-1 0,2 0,-24 0,45 0,-45 0,47 0,-47 0,22 0,-22 0,24 0,-24 0,22 0,1 0,1 0,-2 0,1 0,1 0,-2 0,-22 0,23 0,-23 0,46 0,-23 0,-23 0,24 0,-2 0,1 0,0 0,0 0,1 0,-2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20-10-31T11:05:58.22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8012 6932,'18'0,"-18"0,17 0,-17 0,36 0,-36 0,17 0,36 0,0 0,0 0,0 0,0 0,35-18,-17 18,17 0,-18 0,1 0,35 0,-36 18,2-18,16 0,-17 0,-1 0,-17 0,18 0,-18 0,17 0,-35 0,18 0,-17 0,-1 0,0 0,18 0,0 0,0 0,0 0,0 0,-18 0,18 0,0 0,0 0,0 0,0 0,0 0,0 0,0 0,18 0,-18 0,0 0,0 0,-18 0,18 0,0 18,0-18,-18 0,18 0,0 0,-18 0,0 0,1 0,-19 0,36 0,-18 0,-17 0,0 0,-1 17,1-17,17 0,1 0,-36 0,17 0,1 0,-18 0,17 0</inkml:trace>
  <inkml:trace contextRef="#ctx0" brushRef="#br0" timeOffset="1">3069 10399,'0'0,"18"0,-1 0,36 0,-35 0,17 0,1 0,-1 0,-18 0,19 0,-1 0,0 0,-17 0,0 17,17-17,-17 0,-1 0,18 0,-17 0,35 0,-35 0,17 0,0 0,19 0,-36 0,17 0,0 0,1 0,-1 0,0 0,-17 0,17 0,-17 0,-1 0,19 0,-19 0,1 0,0 0,17 0,-18 0,1 0,35 0,-35 0,-1 0,19 0,-1 0,0 0,0 0,1 0,-1 0,0 0,0 0,-17 0,17 0,18 0,-17 0,-19 0,19 0,-1 0,18 0,-18 0,0 0,1 0,-1 0,-18 0,20 0,-20 0,36 0,-35 0,0 0,17 0,-35 0,17 0,19 0,-19 0,1 0,17 0,-17 0,0 0,17 0,-17 0,17 0,-18 0,19 0,-1 0,0 0,-17 0,35 18,-36-18,19 0,-1 0,18 0,0 0,0 0,0 0,-18 0,-17 0,17 0,0 0,0 0,-17 0,0 0,17 0,-17 0,17 0,0 0,0 0,-17 0,0 0,36 0,-19 0,18 0,-18 0,18 0,-18 0,18 0,0 0,0 0,-18 0,18 0,-17 0,-1 0,18 0,0 0,0 0,-1 0,19 0,-18 0,0 0,0 0,0 0,0 0,-18 0,0 0,0 0,18 18,1 0,-36-18,17 0,0 0,1 0,-1 0,0 0,1 0,-19 0,19 0,-1 0,0 0,0 0,-17 0,0 0,-1 0,1 0,17 0,0 0,-17 0,0 0,17 0,-35 0,18 0</inkml:trace>
  <inkml:trace contextRef="#ctx0" brushRef="#br0" timeOffset="2">3069 13599,'0'0,"18"0,-1 0,1 0,0 0,17 0,18 0,-18 0,18 0,0 0,0 0,0 0,0 0,0 0,0 0,0 0,0 0,0 0,18 0,-1 0,-17 0,-17 0,34 0,1 0,17 0,-17 0,-1 17,-17-17,18 0,-1 0,-17 0,0 0,0 0,0 0,0 0,0 0,0 0,-1 0,2 0,-36 0,35 0,-18 0,0 18,1-18,-1 0,0 0,18 0,-17 0,16 0,1 0,-17 0,-1 0,18 0,0 0,0 0,-18 0,18 0,0 0,0 0,0 0,0 0,-18 0,18 0,0 0,0 0,-1 0,2 0,-1 0,0 0,0 0,0 0,0 0,0 0,0 0,0 0,0 0,17 0,-17 0,0 0,0 0,0 0,0 0,0 0,0 0,0 0,-1 0,1 0,0 0,0 0,0 0,0 0,1 0,-1 0,0 0,0 0,0 0,-18 0,0 0,0 0,36 0,-36 0,18 0,-18 0,1 0,-1 0,18 0,-18 0,0 0,18 0,-17 0,17 0,0 0,-18 0,18 0,-18 0,-17 0,-1 0,1 0,0 0,17 0,-35 0,17 0,-17 0,18 0,-18 0,18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20-10-31T13:48:11.15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8608 9613,'0'0,"0"0,22 0,2 0,21 0,2 0,-1 0,23 0,0 0,0 0,0 0,-1 0,1 0,-23 0,46 0,-23 0,0 0,-24 0,-21 0,-1 0,23 0,-1 0,1 0,1 0,-2 0,1 0,1 0,-1 0,-1 0,1 0,-46 0,47 0,-47 0,22 0,1 0,1 0,-24 0,22 0,-22 0,47 0,-25 0,-22 0,45 0,-21 0,-1 0,-1 0,2 0,-1 0,23 0,-23 0,0 0,-23 0,23 0,-1 0,2 0,-1 0,-23 0,46 0,-46 0,23 0,-23 0,46 0,-46 0,23 0,-23 0,22 0,2 0,-24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20-10-31T13:48:11.154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15575 9278,'0'0,"23"0,23 0,23 0,0 0,22 0,-22 0,0 0,0 0,0 0,0 0,1 0,-25 0,2 0,-1 0,-1 0,1 0,1 0,22 0,-2 0,2 0,1 0,-1 0,0 0,-24 0,2 0,-1 0,-1 0,-45 0,24 0,-1 0,-23 0,22 0,2 0,-24 0,22 0,-22 0,23 0,1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20-10-31T13:48:11.15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15628 11871,'0'0,"0"0,46 0,-23 0,1 0,21 0,1 0,23 0,-24 0,2 19,-1-19,45 0,-22 0,-22 0,-1 0,-1 0,-21 0,45 0,-47 0,25 0,-2 0,1 0,1 0,-25 0,1 0,46 0,-23 0,-23 0,0 0,23 0,0 0,-24 0,25 0,-1 0,-23 0,23 0,-1 0,2 0,-1 0,-1 0,1 0,1 0,-25 0,1 0,23 0,-23 0,0 0,23 0,-23 0,0 0,1 0,45 0,-47 0,1 0,23 0,-23 0,23 0,-1 0,2 0,-25 0,-22 0,47 0,-47 0,46 0,-46 0,22 0,1 0,-23 0,24 0,-2 0,2 0,-24 0,45 0,-21 0,21 0,1 0,-23 0,-23 0,46 0,-23 0,1 0,21 0,1 0,-23 0,-1 0,2 0,-1 0,-1 0,2 0,-1 0,0 0,0 0,0 0,0 0,0 0,23 0,-23 0,-1 0,25 0,-1 0,-23 0,23 0,-1 0,24 0,-45 0,21 0,1 0,-23 0,1 0,-2 0,-22 0,23 0,0 0,0 0,23 0,-46 0,23 0,-23 0,46 0,-46 0,47 0,-25 0,-22 0,47 0,-25 0,1 0,23 0,-1 0,2 0,-25 0,25 0,-25 0,2 0,-2 0,1 18,1-18,22 0,-23 20,-1-20,-22 0,24 0,-24 0,23 0,-1 0,-22 0,24 0,-24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20-10-31T13:48:11.15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6121 14552,'0'0,"22"0,25 0,-25 0,25 0,-1 0,23 0,-47 0,25 0,-2 0,1 0,0 0,0 0,-23 0,23 0,-23 0,0 0,0 0,23 0,-46 0,46 0,-46 0,23 0,-1 0,2 0,21 0,-21 0,-1 0,-1 0,25 0,-25 0,24 0,-23 0,1 0,-2 0,25 0,-25 0,1 0,23 0,-22 0,-2 0,25 0,-2 0,-21 0,-2 0,47 0,-22 0,-25 0,23 0,2 0,22 0,-23 0,0 19,-23-19,23 18,-1-18,2 0,-1 0,-1 0,-21 0,21 0,1 0,-46 0,23 0,23 0,-23 0,1 0,21 0,-21 0,-2 0,24 0,-23 0,0 0,0 0,23 0,-46 0,46 0,-46 0,24 0,-2 0,1 0,-1 0,-22 0,47 0,-47 0,22 0,25 0,-25 0,2 0,21 0,1 0,-23 0,1 0,21 0,-21 0,-2 0,1 0,1 0,22 0,-23 0,-1 0,2 0,21 0,-21 0,-2 0,25 0,-25 0,1 0,23 0,-23 0,-1 0,25 0,-25 0,2 0,21 0,2 0,-24 0,0 0,23 0,-23 0,23 0,-23 0,46 0,-23 0,-23 0,-1 0,24 0,-23 0,1 0,-2 0,1 0,23 0,-23 0,23 0,-23 0,46 0,-46 0,0 0,23 0,-46 0,23 0,1 0,-2 0,1 0,-1 0,2 0,21 0,-21 0,21 0,-21 0,21 0,-21 0,-1 0,23 0,-1 0,1 0,-23 0,47 0,-47 0,-1 0,2 0,21 0,-45 0,46 0,-23 0,1 0,-2 0,1 0,1 0,-24 0,22 0,-22 0,23 0,-1 0,-22 0,24 0,-24 0,23 0,-23 0,22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20-10-31T13:48:11.157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15593 14429,'46'0,"-23"0,-1 0,25 0,-1 0,23 18,0-18,0 0,0 0,-24 0,1 0,23 0,-23 0,-23 0,23 0,1 0,-2 0,-23 0,25 0,-1 0,-1 0,-21 0,21 0,1 0,1 0,-25 0,25 0,22 19,-47-19,24 0,1 0,-2 0,-21 0,-2 0,1 0,23 0,-46 0,47 0,-25 0,-22 0,45 0,-21 0,21 0,2 0,-1 0,0 0,-23 0,23 0,23 0,-24 0,-45 0,47 0,-47 0,22 0,-22 0,24 0,-2 0,-22 0,23 0,1 0,-24 0,22 0,1 0,1 0,-24 0,22 0,1 0,1 0,-24 0,22 0,1 0,1 0,-2 0,1 0,-23 0,23 0,-23 0,46 0,-46 0,23 0,-23 0,23 0,1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20-10-31T13:48:11.15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15769 14289,'0'0,"23"0,46 0,-46 0,24 0,-25 0,25 0,-25 0,1 0,46 0,-47 0,2 0,-1 0,-23 0,46 0,-46 0,23 0,23 0,-23 0,-1 0,47 0,-23 0,23 0,-22 0,-25 0,47 0,-45 0,-2 0,1 0,1 0,-2-19,-22 19,23 0,23 0,-46 0,23 0,23 0,-23 0,-1 0,25 0,-47 0,23 0,-23 0,23 0,0 0,0 0,-23 0,46 0,-23 0,0 0,23 0,-23 0,-1 0,2 0,-1 0,-1 0,2 0,-1 0,23 0,-46 0,22 0,25 0,-47 0,22 0,1 0,1 0,-2 0,1 0,1 0,-2 0,1 0,-23 0,23 0,-23 0,23 0,0 0,0 0,-23 0,47 0,-47 0,22 0,1 0,1 0,-2 0,1 0,1 0,21 0,-23 0,2 0,-24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20-10-31T13:48:11.15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6103 17112,'0'0,"0"0,0 0,23 0,46 0,-23 0,0 0,-1 0,24 0,0 0,0 0,0 0,-23 0,1 0,-25 0,25 0,-1 0,-1 0,-21 0,45 0,-47 0,1 0,23 0,-23 0,1 0,-2 0,47 0,-24 0,2 0,-25 0,25 0,21 0,-21 0,-1 0,-1 0,24 0,-22 0,-1 0,-24 0,1 0,1 0,-2 0,25 0,-25 0,1 0,1 0,21 0,-22 0,0 0,0 0,0 0,23 0,-23 0,24 0,-25 0,47 0,-46 0,-1 0,2 0,-1 0,-1 0,25 0,-25 0,2 0,-24 0,23 0,-1 0,2 0,-2 0,-22 0,47 0,-25 0,-22 0,47 0,-25 0,2 0,21 0,-21 0,-2 0,25 0,-47 0,22 0,25 0,-47 0,22 0,25 0,-47 0,45 0,-23 0,2 0,-1 0,-23 0,46 0,-46 0,23 0,-1 0,2 0,-1 0,0 0,0 0,23 0,-46 0,23 0,-1 0,2 0,21 0,-21 0,-1 0,23 0,-23 0,-1 0,24 0,-23 0,-23 0,46 0,-23 0,1 0,-2 0,1 0,1 0,-2 0,1 0,23-19,-46 19,23 0,23 0,-46 0,46 0,-23 0,1 0,-24 0,22 0,1 0,-23 0,24 0,-2 0,1-19,-1 19,-22 0,24 0,-1 0,-1 0,2 0,-1 0,-1 0,-22 0,24 0,-1 0,-1 0,2 0,-2 0,1 0,23 0,-23 0,1 0,22 0,-23 0,-23 0,46 0,-24 0,1 0,1 0,-24 0,22 0,1 0,23 0,-46 0,23 0,1 0,-2 0,1 0,-23 0,24 0,-2 0,1 0,-23 0,22 0,2 0,-1 0,-1 0,2 0,-1 0,0 0,0 0,0 0,0 0,-23 0,23 0,-23 0,22 0,2 0,-1 0,-1 0,2 0,-1 0,-23 0,46 0,-46 0,23 0,23 0,-46 0,45 0,-45 0,24 0,-2 0,1 0,-23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20-10-31T13:48:11.160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15646 16864,'0'0,"22"0,-22 0,24 0,-1 0,-23 0,22-19,-22 19,24 0,-1 0,-23 0,22 0,2 0,-2 0,25 0,-2 0,1 0,1 0,-2 0,24 0,0 0,0 0,23 0,-23 0,0 0,0 0,0 0,0 0,0 0,-24 0,1 0,0 0,1 0,-47 0,45 0,-21 0,-2 0,1 0,1 0,-2 0,25 0,-47 0,45 0,-45 0,22 0,25 0,-47 0,46 0,-46 0,23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20-10-31T13:48:11.16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17657 16899,'0'0,"22"-19,-22 19,24 0,-2 0,1 0,23 0,1 0,-2 0,24 0,0 0,0 0,0 0,0 0,23 0,0 0,-23 0,-1 0,1 0,0 0,-22 0,-2 0,1 0,0 0,1 0,-25 0,47 0,-46 0,1 0,-2 0,47 0,-24 0,-21 0,21 0,24 0,-45 0,21 0,1 0,1 0,-1 0,-1 19,-21-19,21 0,1 0,-23 0,23 19,-23-19,1 0,-2 0,1 0,1 0,21 0,-45 0,22 0,25 0,-24 0,0 0,46 0,-46 0,23 0,-24 19,25-19,-47 0,46 0,-23 0,-23 0,46 0,-23 0,-1 0,-22 0,24 0,-2 0,1 0,1 0,-2 0,1 0,1 0,-2 0,-22 0,23 0,1 0,-2 0,-22 0,23 0,-23 0,24 0,-24 0,22 0,1 19,0-19,-23 19,47-19,-25 0,1 0,1 0,-24 0,22 0,1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20-10-31T13:48:11.162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9986 12298,'0'0,"0"0,0 0,23 0,0 0,0 0,1 0,-2 0,25 0,-25 0,1 0,23 0,-46 0,23 0,-1 0,2 0,-1 0,-23 0,22 0,2 0,21 0,-45 0,24 0,-24 0,45 0,-45 0,24 0,-24 0,22 0,-22 0,23 0,1 0,-2 0,-22 0,47 0,-25 0,2 0,21 0,-21 0,-2 19,1-19,-23 0,24 0,-2 0,1 0,-23 0,46 0,-46 0,47 0,-47 0,22 0,23 0,-21 0,-1 0,-1 0,2 0,-1 0,23 0,-23 0,0 0,0 0,-23 0,46 0,-23 0,-1 0,25 0,22 0,-23 0,-1 0,1 0,23 0,-22 0,22 0,-24 0,1 0,0 19,1-19,-2 0,-21 0,-2 0,23 0,-45 0,24 0,-24 0,45 0,-21 0,-1 0,-23 0,22 0,25 0,-47 0,46 0,-1 0,-21 0,21 0,1 0,-22 0,21 0,2 0,-1 0,-24 0,-22 0,47 0,-47 0,22 0,1 0,1 0,-2 0,-22 0,23 0,1 0,21 0,-45 0,22 0,47 0,-22 0,-25 0,25 0,-1 0,23 0,-23 0,-1 0,2 0,-1 0,23 0,-47 0,1 0,23 0,1 0,-25 0,1 0,1 0,-24 0,45 0,-22 0,0 0,23 0,-23 0,23 0,-23 0,46 0,-23 0,-23 0,23 0,-1 0,24 0,-45 0,-1 0,23 0,23 0,-24 0,1 0,1 0,-1 0,23 0,-47 0,1 0,23 0,1 0,-47 0,45 0,-45 0,22 0,2 0,-1 0,-1 0,25 0,-25 0,2 0,45 0,-46 0,23 0,0 0,-1 0,2 0,-1 0,-23 0,23 0,23 0,-47 0,25 0,-25 0,1 0,1 0,21 0,-22 0,0 0,23 0,-23 0,0 0,0 0,46 0,-46 0,1 0,-2 0,1 0,-1 0,2 0,-1 0,-1 0,-22 0</inkml:trace>
  <inkml:trace contextRef="#ctx0" brushRef="#br1" timeOffset="1">6149 12260,'0'0,"23"0,0 0,0 0,46 0,-24 0,24 0,0 0,0 0,0 0,0 0,0 0,1 0,-25 0,1 0,1 0,-2 0,-21 0,21 0,1 0,-1 0,2 0,-1 0,-1 0,2 0,-24 0,22 0,2 0,-47 0,22 0,2 0,-1 0,23 0,-46 0,23 0,23 0,-1 0,1 0,1 0,22 0,0 0,-1 0,1 0,0 0,-22 0,-2 0,-23 0,47 0,-22 0,-25 0,2 0,-1 0,-1 0,25 0,-25 0,2 0,21 0,-21 0,-2 0,1 0,1 0,-2 0,-22-19,24 19,-1 0,-1 0,-22 0,24 0,-24 0,22 0,1 0,-23 0,24 0,-24 0</inkml:trace>
  <inkml:trace contextRef="#ctx0" brushRef="#br1" timeOffset="2">6103 14916,'0'0,"23"0,23 0,0 0,23 0,0 0,23 0,-1 0,24 0,-23 0,1 0,22 0,-24 0,-22 0,-24 0,-21 0,45 0,-24 0,25 0,-25 0,2 0,22 0,-23 0,23 0,22 0,-44 0,22 0,-24 0,24 0,0 0,0 0,-23 0,23 0,0 0,-23 0,-1 0,-21 0,21 0,-45 0,24 0,-1 0,-1 0,24 0,-23 0,23 0,1 0,22 0,-1 0,1 0,-22 0,-2 0,24 0,-23 0,-1 0,24 0,-22 0,-1 0,-23 0,45 0,-21 0,-25 0,47 0,-45 0,45 0,0 0,-24 0,1 0,1 0,-2 0,24 0,-23 0,0 0,23 0,-22 0,-2 0,24 0,0 0,0 0,-23 0,-1 0,1 0,1 0,22 0,-23 0,-24 0,25 0,-2 0,1 0,1 0,-25 0,47 0,-24 0,-21 0,45 0,-23 0,0 0,-23 0,22 0,-21 0,45 0,-69 0,45 0,2 0,-1 0,-1 0,1 0,-23 0,23 0,1 0,-2 0,1 0,0 0,23 0,-46 0,1 0,-2 0,-22 0,23 0,1 0</inkml:trace>
  <inkml:trace contextRef="#ctx0" brushRef="#br1" timeOffset="3">6195 17648,'0'0,"23"0,0 0,1 0,43 0,2 0,0 0,0 0,0 0,0 0,0 0,1 0,-1 0,-24 0,1 0,1 0,-2 0,-21 0,-2 0,47 0,-24 0,24 0,1 0,-1 0,23 0,-23 0,0 0,-1 0,1 0,-22 0,22 0,-24 0,1 0,0 0,0 0,-23 0,24 0,-2 0,24 0,0 0,0 0,0 0,22 0,-22 0,-23 0,23 0,-45 0,21 0,24 0,-45 0,21 0,1 0,-1 0,2 0,-1 0,-1 0,-21 0,45 0,-23 0,-23 0,-1 0,47 0,-22 0,-1 0,-1 0,1 0,1 0,-2 0,1 0,-23 0,23 0,-23 0,0 0,23 0,0 0,-23 0,23 0,23 0,-23 0,-23 0,-1 0,47 0,-45 0,21 0,2 0,-25 0,47 0,-23 0,1 0,-1 0,-1 0,24 0,0 0,-23 0,1 0,-2 0,1 0,23 0,-46 0,23 18,0-18,23 0,0 0,0 0,-24 0,2 0,-25 0,47 0,-45 0,-24 0,22 0,1 0,1 0,-24 0,22 0,1 0,-23 19,24-19,-24 0,22 0,1 0,-23 0,24 0,-24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20-10-31T11:07:22.64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4092 6791,'0'0,"23"0,23 0,23 0,-1 0,25 0,-3 0,117 0,-93 0,93 0,-24 0,0 0,-24 40,-21-40,-46 0,22 0,-45 0,0 0,-23 0,-23 0,-1 0,-22 0,23 0,1 0,-2 0,-22 0,23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20-10-31T13:49:52.35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6033 7254,'0'0,"0"0,49 0,1-19,25 19,25 0,24-19,-1 19,-24 0,51 0,-24 0,-3 0,2 0,-50 0,-1 0,1 0,0 0,23 0,-48 0,-25 0,24 0,26 0,-25 0,49 0,-50 0,26 0,1 0,-2 0,1 0,0 0,-1 0,1 0,0 0,-1 0,1 0,-2 0,2 0,-24 0,24 0,-26-18,0 18,1-19,0 19,0 0,-1 0,26 0,0 0,-1 0,-25 0,26 0,1 0,-27 0,1 0,25 0,-25 0,-1 0,-24 0,24 0,0 0,3 0,-3 0,1 0,-1 0,1 0,0 0,-1 0,-23 0,48 0,-25 0,1 0,-25 0,25 0,25 0,-26 0,2 0,-2 0,-23 0,48 0,-50 0,26 0,0 0,-1 0,1 0,-24 0,23 0,25 0,-48 0,23 0,-23 0,23 0,-24 0,24 0,-23 0,23 0,1 0,-25 0,49 0,-24 0,-25 0,25 0,-1 0,26 0,-26 0,-24 0,25 0,1 0,22 0,-47 0,23 0,2 0,-2 0,26 0,-51 0,26 0,-1 0,26 0,-25 0,-1 0,-23 0,48 0,-25 0,-23 0,0 0,-3 0,3 0,-1 0,-25 0,49 0,-49 0,25 0,-25 0,50 0,-50 0,24 0,2 0,-2 0,1 0,25 0,-50 0,50 0,-50 0,24 0,1 0,1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20-10-31T13:49:52.35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5115 11752,'0'0,"26"0,23 0,0 0,51 0,-25 0,-1 0,1 0,1 0,-2 0,1 0,-2 0,2 0,0 0,-25 0,0 0,-1 0,-23 0,23 0,25-19,-74 19,49-19,-23 19,23 0,1 0,0 0,25 0,-1 0,0 0,1 0,25 0,-25 0,-1 0,1-18,-25 18,25 0,-26 0,0 0,2 0,-2 0,-23 0,22 0,3 0,-51 0,49 0,-24 0,-25-19,26 19,-3 0,3 0,-26 0,49 0,-49 0,26 0,23 0,-24 0,0 0,-1 0,2 0,23 0,-49 0,25 0,0 0,-1 0,2 0,-26 0,25 0,0 0,0 0,-25 0,24 0,-24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20-10-31T13:49:52.357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5380 14554,'0'0,"26"0,23 0,-25 0,51 0,-1 0,1 0,25 0,-25 0,0 0,-2 0,2 0,-1 0,1 0,25 0,-25 0,0 0,-26 0,-24 0,24 0,1 0,-25 0,-1 0,28 0,-29 0,3 0,48 0,-50 0,27 0,-27 0,51 0,-50 0,25 0,0 0,0 0,25 0,-26 0,25 0,-25 0,1 0,1 0,-2 0,-24 0,25 0,25-19,-52 19,29 0,-3 0,0 0,2-18,-2 18,0 0,1 0,25 0,-25 0,0 0,-1 0,-23 0,48 0,-50 0,27 0,-27 0,27 0,-51 0,24 0,1 0,-1 0,2 0,-26 0,24 0,1 0,-25 0,25 0,-25 0,0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20-10-31T13:49:52.358"/>
    </inkml:context>
    <inkml:brush xml:id="br0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6474 7426,'0'0,"23"0,-23 0,51 0,-27 0,27 0,-2 0,26 0,-1 0,1 0,24 0,-24 0,25 0,-25 0,-1 0,-25 0,1 0,-1 0,26 0,-49 0,23 0,0 0,2 0,-2 0,-23 0,23 0,1 0,24 0,-49 0,25 0,-1 0,26 0,-24 0,-28 0,27 0,1 0,-2 0,1 0,-26 0,26 0,25 0,-49 0,23 0,-24 0,24 0,-23 0,-3 0,27 0,1 0,-27 0,51 0,-25 19,0-19,-1 0,0 0,2 0,24 0,-26 0,0 0,-49 0,50 0,25 0,-50 0,24 0,-23 0,49 0,-52 0,28 0,-2 0,1 0,25 0,0 0,-26 0,25 0,1 0,0 0,-25 0,24 0,1 0,0 0,-26 0,2 0,-2 0,0 0,2 0,-27 0,27 0,-2 18,0-18,1 0,-24 0,23 0,1 0,0 0,-1 0,-23 0,48 0,-25 0,0 0,1 0,0 0,25 0,-25 0,-1 0,-23 0,23 0,-23 0,-3 0,28 0,-26 0,-1 0,26 0,-25 0,0 0,24 0,-24 0,26 0,-27 0,1 0,50 0,-26 0,1 0,-26 0,27 0,-1 0,-1 0,1 0,0 0,-25 0,24 0,-24 0,50 0,-26 0,-24 0,1 0,48 0,-24 0,-26 0,26 0,1 0,-2 0,0 0,2 0,-28 0,28 0,-27 0,1 0,24 0,-23 0,0 0,23 0,-25 0,-24 0,50 0,-25 0,1 0,23 0,-24 0,-25 0,26 0,-3 0,3 0,-26 0,23 0,3 0,-26 0</inkml:trace>
  <inkml:trace contextRef="#ctx0" brushRef="#br0" timeOffset="1">5080 12317,'0'0,"26"0,-3 0,3 0,-1 0,-1 0,26 0,24 0,-23 0,23 0,1 0,-2 0,28 0,-1 0,48 0,-73 0,-1 0,1 0,0 0,-1 0,1 0,1 0,22 0,-24 0,1 0,0 0,-1 0,-24 0,25 0,0 0,-1 0,1 0,0 0,-1 0,1 0,-1 0,1 0,-25 0,25 0,-26 0,0 0,2 0,-2 0,1 0,-25 0,25 0,25 0,-50 0,-1 0,27 0,-28 0,3 0,23 0,-23 0,-26 0,49 0,-24 0,0-19,-1 19,2 0,-2 0,-24 0,26-19,-3 19,-23 0,26 0,-26 0,0 0</inkml:trace>
  <inkml:trace contextRef="#ctx0" brushRef="#br0" timeOffset="2">5503 15240,'0'0,"49"0,-23-18,23 18,-23 0,23 0,0 0,26 0,25 0,-26 0,25 0,-24 0,25 0,-25 0,24 0,-24 0,-1 0,1 18,24-18,-24 0,-25 0,0 0,-1 0,0 19,2-19,-2 0,-23 0,23 0,26 0,-26 0,1 0,0 0,0 0,25 0,-26 0,0 0,2 0,-2 0,0 0,2 0,-2 0,26 0,-25 0,-1 0,26 0,-1 0,1 0,0 0,-25 0,24 0,-25 0,26 0,-24 0,24 0,-26 0,26 0,-26 0,-24 0,50 0,-25 0,-26 0,1 0,24 0,-23 0,-1 0,-1 0,-24 0,51 0,-51 0,49 0,-49 0,26 0,-26 0,0-19,0 19</inkml:trace>
  <inkml:trace contextRef="#ctx0" brushRef="#br0" timeOffset="3">12988 13235,'26'0,"-1"0,-25 0,50 0,-50 0,24 0,26 0,1 0,-27 0,26 0,48 0,-23 0,-1 0,2 0,23 0,1 0,0 0,49 0,-50 0,-24 0,25 0,-2 0,-23 0,25 0,-25 0,-1 0,0 0,0 0,1 0,0 0,-1 0,2 0,-1 0,-1 0,1 0,0 0,-1 0,1 0,-1 0,26 0,-26 0,1 0,-26 0,26 0,-50 0,24 0,2 0,-27 0,2 0,24 0,-27 0,3 0,23 0,-24 0,24 0,-23 0,23 0,1 0,0-19,-25 19,25 0,0 0,-1 0,0 0,-23 0,23 0,2 0,-2 0,-23 0,23 0,0 0,-24 0,25 0,-50 0,25 0,25 0,-25 0,-1 0,26 0,0 0,-26 0,1 0,50 0,-49 0,-2 0,26 0,-1 0,-24 0,0 0,24 0,-49 0,26 0,23 0,-49 0,51 0,-27 0,1 0,24 0,2 0,-1 0,-26 0,26 0,-1 0,-23 0,-2 0,51 0,-49 0,23 0,-24 0,24 0,-23 0,-3 0,3 0,-26 0,24 0,1 0,1 0,23 0,-24 0,0 0,25 0,0 0,-25 0,25 0,-1 0,0 0,2 0,-2 0,0 0,1 0,0 0,0 0,-25 0,50 0,-51 0,2 0,23 0,-49 0,49 0,-24 0,1 0,-2 0,27 0,-27 0,1 0,25 0,-26 0,1 0,0 0,-25 0,26 0,-3 0,-23 0,26 0,-26 0</inkml:trace>
  <inkml:trace contextRef="#ctx0" brushRef="#br0" timeOffset="4">13139 16159,'0'0,"0"0,24 0,1 0,50 0,-26 0,25 0,1 0,-1 0,27 0,-2 0,-24 0,25 0,-1 0,0 0,-24 0,24-19,-25 19,1 0,0 0,-1 0,1 0,1 0,-27 0,51 0,-25 0,-1 0,0 0,1 0,-1 0,-24 0,0 0,-1 0,0 0,-23 0,23 0,2 0,24 0,24 0,-50 0,1 0,0 0,-1 0,0 0,3 0,-28 0,26 0,-1 0,26 0,-25 0,-1 0,26 0,-1 0,1 0,0 0,-1 0,2 0,-1 0,-26 0,0 0,-24 0,24 0,3 0,-3 0,0 0,-24 0,50 0,-25 0,25 0,-1 0,1 0,0 0,24 0,-25 0,26 0,-25 0,0 0,23 0,-23 0,-1 0,2 0,-1 0,-1 0,1 0,-2 0,-22 0,-2 0,26 0,-50 0,-1 0,2 0,23 0,-23 0,-3 0,3 0,-1 0,24 0,-23 0,-3 0,29 0,21 0,-23 0,0 0,-1 0,26 0,0 0,-26 0,2 0,-27 0,1 0,1 0,-26-19,24 19,1 0,-25 0,25 0,-25 0,25 0,-1 0,-24 0,25 0,-25 0,25 0,-25 0,26 0,-3 0,-23 0,26 0,0 0,-3 0,-23 0,26 0,-26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20-10-31T15:10:14.60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8396 8308,'0'0,"0"0,22 0,-22 0,22 0,-22-18,44 18,-44 0,22 0,-22 0,44 0,-44 0,44-17,-44 17,23 0,20 0,-22 0,2 0,20 0,2 0,-24 0,24 0,-1 0,-1 0,-20 0,21 0,-1 0,-20 0,20 0,-20 0,43 0,-45 0,24 0,-24 0,45 0,-44 0,22 0,0 0,0 0,-22 0,22 0,-22 0,22 0,-22 0,0 0,22 0,-22 0,-1 0,2 0,20 0,-20 0,-1 0,22 0,-23-18,1 18,22 0,-22 0,1 0,20 0,-20 0,21 0,-1 0,1 0,-22 0,1 0,20 0,-20 0,-2 0,1 0,1 0,-2 0,1 0,-1 0,2 0,-1 0,-1 0,24 0,-45 0,22 0,22 0,-44 0,44 0,-23 0,-21 0,45 0,-24 0,2 0,-1 0,-1 0,2 0,20 0,-20 0,-1 0,22 0,-44 0,43 0,-43 0,23 0,-2 0,1 0,1 0,-23 0,21 0,-21 0,22 0,1 0,-2 0,-21 0,22 0,0 0,0 0,-22 0,22 0,0 0,-22 0,22 0,-22 0,23 0,-2 0,-21 0,22 0,-22 0,23 0,-23-18,0 18,21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20-10-31T15:10:14.6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8255 8502,'22'0,"21"0,-21 0,-1 0,22 0,22 0,-21 0,21 0,0 0,-22 0,0 0,0 0,1 0,-1 0,-21 0,21 0,0 0,-21 0,-1 0,24 0,-3 0,-19 0,20 0,-23 0,3 0,-1 0,21 0,-21 0,-1 0,44 0,-43 0,0 0,21 0,-22 0,23 0,-23 0,44 0,-43 0,21 0,0 0,1 0,-1 0,0 0,1 0,-1 0,0 0,0 0,1 0,-1 0,-21 0,-1 0,23 0,-23 0,44 0,-43 0,-1 0,23 0,21 0,-44 0,22 0,1 0,21 0,0 0,-22 0,0 0,22 0,-22 0,-21 0,43 0,-42 0,-3 0,23 0,-20 0,-1 0,21 0,0 0,1 0,-23 0,22 0,1 0,-1 0,-21 0,21 0,0 0,-21 0,-1 0,1 0,-22 0,22 0,-1 0,1 0,-22 0,22 0,-1 0,-21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20-10-31T15:10:14.61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9190 12030,'0'0,"0"0,35 0,-17 0,17-18,18 18,0 0,0 0,0 0,0 0,17 0,18 0,-17 0,-18 0,0 0,0 0,0 0,-18 0,18 0,-18 0,-17 0,-1 0,1 0,0 0,-1 0,-17 0,18 0,0 0,-18 0,17 0,1 0,-1 0,1 0,-18 0,18 0,-18 0,0 0,-18-18,18 18,-35 0,35 0,-18 0,-17 0,0 0,17 0,-17 0,-18 0,18 0,-18 0,0 0,0 0,18 0,-1 0,1 0,17 0,1 0,-1 0,0 0,18 0,-17 0,-1 0,18 0,-18 0,1 0,17 0,-18 0,-17 0,17 0,-17 0,17 0,-17 0,17 0,1 0,-1 0,1 0,17 0,-18 0,18 0,-18 0,1 0,17-17,0 17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20-10-31T15:10:14.61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9296 15646,'0'0,"17"0,36 0,0 0,0 0,18 0,17 0,0-18,0 18,18 0,-35 0,-18 0,-1 0,1 0,0 0,0 0,-35 0,-1 0,1 0,0 0,-1 0,-17 0,18 0,-18 0,0 0,0 0,0-18,-18 18,1 0,17 0,-36 0,1 0,-18 0,18 0,-18 0,0 0,0 0,18 0,0 0,-1 0,1 0,18 0,-1 0,0 0,1 0,-1 0,0 0,1 0,-1 0,-17 0,35 0,-36 0,1 0,18 0,-1 0,-17 0,-1 0,36 0,-35 0,17 0,1 0,-18 0,35 0,-18 0,0 0,1 0,17 0,0 0,17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20-10-31T15:10:14.61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8167 12188,'0'0,"0"0,29 0,-14 0,-1 0,16 0,14 0,-1 0,1 0,0 0,0 0,0 0,0 0,0 0,-1 0,1 0,-15 0,15 0,0 0,-15 0,0 0,-14 0,14 0,15 0,-14 0,-1 0,0 0,0 0,-29 0,44 0,-14 0,-1 0,0 0,15 0,0 0,15 0,-16 0,1 0,-15 0,0 0,0 0,1 0,-1 0,-15 0,16 0,-1 0,0 0,-14 0,0 0,14 0,-15 0,1 0,14 0,-14 0,0 0,14 0,0 0,-14 0,14 0,0 0,15 0,0 0,0 0,-15 0,-14 0,14 0,-29 0,15 0</inkml:trace>
  <inkml:trace contextRef="#ctx0" brushRef="#br0" timeOffset="1">8211 16540,'0'0,"0"-21,14 21,-14 0,15 0,0 0,14 0,0 0,15 0,0 0,59 0,-31 0,30 0,1-21,-1 21,1 0,-1 0,1 0,-30 0,15 0,-30 0,0 0,15 0,-29 0,0 0,0 0,0 0,-1 0,1 0,15 0,-1 0,1 0,0 0,-15 0,-1 0,1 0,-14 0,-16 0,15 0,1 0,-30 0,14 0,-14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20-10-31T15:14:57.39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8378 7232,'0'0,"0"0,18 0,-18 0,35 0,18 0,0 0,0 0,18 0,-1 0,1 0,-1 0,1 0,-18 0,-36 0,1 0,17 0,-35 0,18 0,0 0,-1 0,1 0,-18 0,35 0,-17 0,0 0,17 0,-18 0,1 0,0 0,-1 0,1 0,-18 0,18 0</inkml:trace>
  <inkml:trace contextRef="#ctx0" brushRef="#br0" timeOffset="1">8396 9686,'0'0,"18"0,-1 0,1 0,17 0,1 0,17 0,17 0,1 0,-18 0,-1 0,1 0,0 0,-17 0,16 0,-16 0,-1 0,18 0,-35 0,-1 0,19 0,16 0,-34 0,17 0,-17 0,17 0,-35 0,36 0,-19 0,-17 0,35 0,-35 0,18 0,17 0,-17 0,0 0,17 0,-17 0,-1 0,1 0,-1 0,1 0,-18 0,35 0,-35 0,18 0,-18 0,18 0,-18 0,17 0,1 0,0 0,-18 0,35 0,-17 0,-1 0,-17 0,18 0,-18 0</inkml:trace>
  <inkml:trace contextRef="#ctx0" brushRef="#br0" timeOffset="2">8431 12140,'0'0,"0"0,36 0,-1 0,18 0,0 0,0 0,0 0,0 0,17 0,1 0,-1 0,-17 0,0 0,-35 0,17 0,-17 0,-1 0,1 0,-18 0,18 0,-1 0,1 0,17 0,0 0,-17 0,0 0,17 0,-17 0,-1 0,-17 0,18 0,-1 0</inkml:trace>
  <inkml:trace contextRef="#ctx0" brushRef="#br0" timeOffset="3">20726 7290,'0'0,"0"0,17 0,1 0,17 0,-17 0,35 0,17 0,-17 0,0 0,0 0,0 0,0 0,-18 0,1 0,-1 0,0 0,-17 0,17 0,0 0,1 0,-19 0,1 0,35 0,-18 0,-17 0,17 0,0 0,18 0,-18 0,-17 0,0 0,35 0,-36 0,1 0,17 0,-17 0,-18 0,17 0,1 0,-18 0,18 0,-18 0,17 0,1 0,0 0,-1 0,1 0,17 0,-17 0,-1 0,1 0,0 0,-1 0,-17 19,18-19,-18 0,18 0,-1 0,-17 0,18 0,17 0,-35 0,35 0,-17 0,-18 0,18 0,-18 19,17-19</inkml:trace>
  <inkml:trace contextRef="#ctx0" brushRef="#br0" timeOffset="4">20796 9744,'0'0,"0"-20,18 20,17 0,-17 0,17 0,18 0,0 0,0 0,0 0,0 0,17 0,-17 0,0 0,-18 0,1 0,-1 0,0 0,-17 0,17 0,-17 0,35 0,-18 0,18 0,0 0,0 0,0 0,-18 0,18 0,-18 0,18 0,-35 0,-1 0,1 0,0 0,-1 0,-17 0,18 0,-18 0,17 0,1 0,0 0,-1 0,1 0</inkml:trace>
  <inkml:trace contextRef="#ctx0" brushRef="#br0" timeOffset="5">20832 12236,'0'-20,"17"20,1 0,17 0,0 0,1 0,17 0,-1 0,1 0,0 0,0 0,0 0,0 0,-18-19,1 19,-1 0,18 0,0 0,-18 0,18 0,-18 0,0 0,1 0,-1 0,0 0,-17 0,0 0,35 0,-36 0,1 0,17 0,-17 0,-1 0,19 0,-1 0,-17 0,-1 0,18 0,1 0,-19 0,1 0,35 0,-35 0,-1 0,18 0,-17 0,-18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20-10-31T11:07:22.650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6668 7743,'0'0,"22"0,1 0,46 0,0 0,22 0,47 0,-1 0,1 0,67 0,-21 0,-24 0,0 0,-45 21,-1-21,-23 0,2 0,-25 0,-44 0,-2 0,1 0,23 0,-23 0,-1 0,25 0,-47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20-10-31T15:22:07.32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9895 7708,'0'0,"22"0,-2 0,0 0,43 0,-21 0,-1 0,-1 0,23 0,-1 0,1 0,18 0,-18 0,-1 0,0 0,1 0,-1 0,1 0,-1 0,-1 0,2 0,-1 0,-1 0,2 0,-1 0,-1 0,23 0,-21 0,-1 0,0 0,-1 0,1 0,0 0,-20 0,20 0,-41 0,42 0,-43 0,0 0,22 0,-1 0,-19 0,19 0,-1 0,-18 0,-2 0,1 0,0 0,0 0,-1 0,-20 0,22 0,-3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20-10-31T15:22:07.327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6597 13618,'0'0,"0"0,41-21,-20 21,1 0,19 0,0 0,-1 0,2 0,-21 0,41 0,-40 0,-3 0,23 0,-21-21,0 21,20 0,-41 0,42 0,-1-20,-41 20,20 0,22 0,-21 0,20 0,0 0,0 0,2 0,-2 0,0 0,0 0,21 0,-19 0,-23 0,1 0,41 0,-21 0,-19 0,19 0,0 0,-1 0,2 0,-21 0,21 0,0 0,-1 0,-21 0,22 0,19 0,-19 0,0 0,-21 0,40 0,-40 0,20 0,0 0,2 0,20 0,-3 0,-17 0,-2 0,0 0,0 0,1 0,-1 0,0 0,1 0,20 0,-41 0,21 0,-1 0,1 0,-1 0,0 0,0 0,-19 0,39 0,-40 0,0 0,20 0,21 0,-40 0,19 0,-20 0,39 0,-38 0,19 0,-20 0,20 0,1 0,0 0,-1 0,0 0,1 0,-22 0,2 0,19 0,-21 0,0 0,22 0,-21-21,-1 21,22 0,-21 0,0 0,20 0,-19 0,-3 0,23 0,-22 0,2 0,19 0,-20 0,-1 0,23 0,-3 0,1 0,-19 0,19 0,0 0,-20 0,0 0,20 0,-41 0,20 0,1 0,1 0,-22 0,19 0,3 0,-2 0,1 0,21 0,-22 0,0 0,22 0,-21 0,-1 0,22 0,-21 0,-1 0,22 0,-22 0,-20 0,41 0,-41 0,42 0,-21 0,0 0,0 0,21 0,-23 0,2 0,20 0,-19 0,-3 0,24 0,-23 0,1 0,1 0,-3 0,2 0,1 0,-3 0,3 0,-2 0,1 0,-21-22,21 22,-1 0,1 0,20 0,-20 0,0 0,21 0,-22 0,1 0,-1 0,22 0,-22-19,1 19,-1 0,2 0,-2 0,1 0,0 0,20 0,-41 0,41 0,-20 0,0 0,-1 0,2 0,-3 0,24 0,-43 0,20 0,1 0,1 0,-3 0,-19 0,21 0,-1 0,23 0,-24 0,-19 0,43 0,-43 0,20 0,22 0,-42 0,20 0,1 0,-21 0,20 0,-20 0,21 0,-21 0,22 0,-3 0,-19 0,22 0,-22 0,20 0,1 0,-21 0,21 0,-21 0,21 0,-21 0,20 0,0 0,-20 0,0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20-10-31T15:22:07.32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12083 13617,'0'0,"0"0,20 0,1 0,20 0,1 0,-22 0,42 0,-21 0,2 0,-23 0,1 0,1 0,-3 0,-19 0,22 0,-3 0,3 0,-1 0,-21 0,41 0,-41 0,20 0,1 0,0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20-10-31T15:22:07.32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12771 13529,'0'0,"20"0,1 0,20 0,21 0,0 0,1 0,40 0,-40 0,19 0,1 22,-20-22,19 0,-20 0,-20 0,0 0,-22 0,21 0,-41 0,21 0,0 0,-1 0,21 0,-19 0,-2 0,0 0,22 0,-21 0,0 0,20 0,-19 0,-3 0,3 0,-22 0,19 0,-19 0,-19 0,-22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20-10-31T15:22:07.330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6597 15258,'0'0,"22"0,40 0,-2 0,-17 0,18 0,2 0,-2 0,-19 0,20 0,1 0,20 0,-22 0,1 0,1 0,-22 0,1 0,-1 0,0 0,43 0,-24 0,-17 0,20 0,-2 0,0 0,23 0,-1 0,20 0,-20 0,0 0,0 0,41 0,-21 0,22 0,-42 0,-20 0,-2 0,1 0,21 0,-62 0,21 0,-22 0,42 0,-41 0,-1 0,21 0,22 0,-42 0,20 0,0 0,-20 0,42 0,-42 0,20 0,0 0,21 0,-21 0,-19 0,19 0,21 0,-42 0,22 0,-21 0,21 0,-1 0,-1 0,2 0,-1 0,1 0,0 0,-1 0,-19 0,18 0,23 0,-63 0,19 0,24 0,-23 0,1 0,20 0,-20 0,-1 0,1 0,1 0,-3 0,24 0,-23 0,22 0,-1 0,0 0,-19 0,19 0,0 0,1 0,-2 0,-18 0,19 0,1 0,-22 0,1 0,41 0,-20 0,-1 0,-21 0,22 0,21 0,-23 0,-18 0,19 0,0 0,-20 0,-1 0,23 0,-3 0,1 0,1 0,0 0,-1 0,21 0,-41 0,21 0,-1 0,0 0,0 0,-20 0,21 0,-1 0,1 0,-1 0,-21 0,22 0,-22 0,21 0,-19 0,19 0,-41 0,21 0,1 0,-3 0,22 0,-20 0,1 0,19 0,-20 0,-1 0,22 0,-22 0,1 0,20 0,-19 0,-22 0,41 0,-21 0,1 0,0 0,-21 0,21 0,-1 0,-20 0,20 0,22 0,-42 0,21 0,21 0,-42 0,20 0,1 0,-21 0,20 0,-20 0,22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20-10-31T15:22:07.33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12682 15228,'0'0,"42"0,-22 0,2 0,19 0,0-19,-20 19,20 0,1 0,-22 0,22 0,-1 0,-19 0,-3 0,3 0,18 0,-18 0,-3 0,24 0,-23 0,23 0,-2 0,-1 0,-18-22,-3 22,24 0,-23 0,1 0,0 0,-1 0,2 0,-3 0,2 0,-21 0,22 0,-3 0,3 0,-22 0,20 0,-20 0,21 0,0 0,-21 0,21 0,-21 0,20 0,-20 0,21 0,0 0,-21 0,20 0,-20 0,21 0,-1 0,-20 0,22 0,-22 0,0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20-10-31T15:22:07.320"/>
    </inkml:context>
    <inkml:brush xml:id="br0">
      <inkml:brushProperty name="width" value="0.08819" units="cm"/>
      <inkml:brushProperty name="height" value="0.35278" units="cm"/>
      <inkml:brushProperty name="color" value="#8DB3E2"/>
      <inkml:brushProperty name="tip" value="rectangle"/>
      <inkml:brushProperty name="rasterOp" value="maskPen"/>
    </inkml:brush>
  </inkml:definitions>
  <inkml:trace contextRef="#ctx0" brushRef="#br0">12718 13476,'0'0,"0"0,20 0,1 0,20 0,-20 0,20 0,-41 0,41 0,-20 0,20 0,-19 0,-1 0,-1 0,-20 0,43 0,-24 0,3 0,-3 0,3 0,-1 0,20 0,-21 0,1 0,21 0,19 0,-39 0,-2 0,22 0,-22 0,1 0,-1 0,2 0,-2 0,-20 0,21 0,-1 0,2 0,-2 0,0 0,1 0,21 0,-22 0,2 0,-3 0,3 0,-1 0,-2 0,3 0,-2 0,-20 0,42 0,-22 0,1 0,1 0,-22 0,41 0,-41 0,21 0,-2 0,3 0,-3 0,-19 0,43 0,-43 0,20 0,1 0,1 0,-3 0,-19 0,42 0,-42 0,20 0,-20 0,0 0,0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20-10-31T15:22:07.321"/>
    </inkml:context>
    <inkml:brush xml:id="br0">
      <inkml:brushProperty name="width" value="0.08819" units="cm"/>
      <inkml:brushProperty name="height" value="0.35278" units="cm"/>
      <inkml:brushProperty name="color" value="#8DB3E2"/>
      <inkml:brushProperty name="tip" value="rectangle"/>
      <inkml:brushProperty name="rasterOp" value="maskPen"/>
    </inkml:brush>
  </inkml:definitions>
  <inkml:trace contextRef="#ctx0" brushRef="#br0">12735 13688,'22'0,"-22"0,20 0,0 0,-20 0,22 0,19 0,-41 0,41 0,1 0,-2 0,2 0,-21 0,41 0,-41 0,-1 0,2 0,18 0,-18 0,-3 0,44 0,-42 0,20 0,-19 0,40 0,-21 0,-20 0,20 0,0 0,-19 0,-3 0,24 0,-24 0,3 0,-2 0,22 19,-42-19,41 0,-20 0,-1 0,1 0,0 0,-1 0,2 0,-2 0,-20 0,21 0,-21 0,20 0,-20 0,22 0,-2 0,1 0,-21 0,20 0,0 0,2 0,-22 0,20 0,1 0,-21 0,21 0,-21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20-10-31T15:22:07.322"/>
    </inkml:context>
    <inkml:brush xml:id="br0">
      <inkml:brushProperty name="width" value="0.08819" units="cm"/>
      <inkml:brushProperty name="height" value="0.35278" units="cm"/>
      <inkml:brushProperty name="color" value="#8DB3E2"/>
      <inkml:brushProperty name="tip" value="rectangle"/>
      <inkml:brushProperty name="rasterOp" value="maskPen"/>
    </inkml:brush>
  </inkml:definitions>
  <inkml:trace contextRef="#ctx0" brushRef="#br0">12665 15081,'0'0,"20"0,1 0,-21 0,41 0,-20 0,20 0,-19 0,40 0,-21 0,21 0,-40 0,19 0,0 0,21 0,-21 0,1 0,0 0,-1 0,21 0,-21 0,-21 0,22 0,0 0,19 0,-40 0,0 0,20 0,-19 0,-22 0,19 0,3 0,-1 0,-21 0,41 0,-41 0,41 0,-41 0,21 0,20 0,-19 0,-3 0,3 0,18 0,-40 0,22 0,-2 0,1 0,-21 0,21 0,-1 0,-20 0,21 0,-21 0,22 0,-3 0,3 0,-22 0,20 0,-20 0,20 0,2 0,-22 0,-22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20-10-31T15:22:07.323"/>
    </inkml:context>
    <inkml:brush xml:id="br0">
      <inkml:brushProperty name="width" value="0.08819" units="cm"/>
      <inkml:brushProperty name="height" value="0.35278" units="cm"/>
      <inkml:brushProperty name="color" value="#8DB3E2"/>
      <inkml:brushProperty name="tip" value="rectangle"/>
      <inkml:brushProperty name="rasterOp" value="maskPen"/>
    </inkml:brush>
  </inkml:definitions>
  <inkml:trace contextRef="#ctx0" brushRef="#br0">12612 15293,'20'0,"-20"0,21 0,0 0,-1 0,23 0,-24 0,3 0,18 0,-18 0,19 0,-20 0,42 0,-44 0,23 0,-21 0,41 0,-42 0,22 0,-21 0,41 0,-21 0,1 0,-1 0,1 0,-1 0,1 0,-22 0,21 0,1 0,-22 0,2 0,40 22,-21-22,-20 0,-1 0,23 0,-24 0,3 0,19 0,-20 0,-21 0,19 0,3 0,-2 0,-20 0,42 0,-42 0,21 0,-1 0,2 0,-3 0,-19 0,42 0,-22 0,2 0,-2 0,1 0,-1 0,-20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ea typeface="굴림" charset="-127"/>
              </a:defRPr>
            </a:lvl1pPr>
          </a:lstStyle>
          <a:p>
            <a:pPr>
              <a:defRPr/>
            </a:pPr>
            <a:endParaRPr lang="de-DE" altLang="ko-KR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굴림" charset="-127"/>
              </a:defRPr>
            </a:lvl1pPr>
          </a:lstStyle>
          <a:p>
            <a:pPr>
              <a:defRPr/>
            </a:pPr>
            <a:endParaRPr lang="de-DE" altLang="ko-KR"/>
          </a:p>
        </p:txBody>
      </p:sp>
      <p:sp>
        <p:nvSpPr>
          <p:cNvPr id="9626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/>
              <a:t>Textmasterformate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ea typeface="굴림" charset="-127"/>
              </a:defRPr>
            </a:lvl1pPr>
          </a:lstStyle>
          <a:p>
            <a:pPr>
              <a:defRPr/>
            </a:pPr>
            <a:endParaRPr lang="de-DE" altLang="ko-KR"/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ea typeface="굴림" charset="-127"/>
              </a:defRPr>
            </a:lvl1pPr>
          </a:lstStyle>
          <a:p>
            <a:pPr>
              <a:defRPr/>
            </a:pPr>
            <a:fld id="{81967304-A513-47CF-AA1B-1F2A36BB6376}" type="slidenum">
              <a:rPr lang="de-DE" altLang="ko-KR"/>
              <a:pPr>
                <a:defRPr/>
              </a:pPr>
              <a:t>‹#›</a:t>
            </a:fld>
            <a:endParaRPr lang="de-DE" altLang="ko-KR"/>
          </a:p>
        </p:txBody>
      </p:sp>
    </p:spTree>
    <p:extLst>
      <p:ext uri="{BB962C8B-B14F-4D97-AF65-F5344CB8AC3E}">
        <p14:creationId xmlns:p14="http://schemas.microsoft.com/office/powerpoint/2010/main" val="306953619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7283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ko-KR" altLang="en-US" b="1"/>
              <a:t>제목</a:t>
            </a:r>
          </a:p>
          <a:p>
            <a:pPr eaLnBrk="1" hangingPunct="1"/>
            <a:endParaRPr lang="ko-KR" altLang="en-US"/>
          </a:p>
        </p:txBody>
      </p:sp>
      <p:sp>
        <p:nvSpPr>
          <p:cNvPr id="97284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EA9CD229-E015-41A6-82DB-0BA46A5E16F3}" type="slidenum">
              <a:rPr lang="de-DE" altLang="ko-KR" smtClean="0"/>
              <a:pPr/>
              <a:t>1</a:t>
            </a:fld>
            <a:endParaRPr lang="de-DE" altLang="ko-KR"/>
          </a:p>
        </p:txBody>
      </p:sp>
    </p:spTree>
    <p:extLst>
      <p:ext uri="{BB962C8B-B14F-4D97-AF65-F5344CB8AC3E}">
        <p14:creationId xmlns:p14="http://schemas.microsoft.com/office/powerpoint/2010/main" val="13540158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e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저작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>
            <a:spLocks noChangeArrowheads="1"/>
          </p:cNvSpPr>
          <p:nvPr userDrawn="1"/>
        </p:nvSpPr>
        <p:spPr bwMode="auto">
          <a:xfrm>
            <a:off x="3246845" y="6373813"/>
            <a:ext cx="250902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  <a:ea typeface="굴림" charset="-127"/>
              </a:rPr>
              <a:t>Copyright</a:t>
            </a:r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© 2015 </a:t>
            </a:r>
            <a:r>
              <a:rPr lang="en-US" altLang="ko-KR" sz="1000" dirty="0" err="1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Hanbit</a:t>
            </a:r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 Academy, Inc.</a:t>
            </a:r>
          </a:p>
          <a:p>
            <a:pPr algn="ctr" eaLnBrk="1" hangingPunct="1">
              <a:defRPr/>
            </a:pPr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All rights reserved.</a:t>
            </a:r>
            <a:endParaRPr lang="ko-KR" altLang="ko-KR" sz="1000" dirty="0">
              <a:solidFill>
                <a:schemeClr val="bg1">
                  <a:lumMod val="65000"/>
                </a:schemeClr>
              </a:solidFill>
              <a:ea typeface="굴림" charset="-127"/>
            </a:endParaRPr>
          </a:p>
        </p:txBody>
      </p:sp>
      <p:pic>
        <p:nvPicPr>
          <p:cNvPr id="3" name="그림 29" descr="쿡북로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8588" y="330200"/>
            <a:ext cx="1216025" cy="322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>
            <a:spLocks noChangeArrowheads="1"/>
          </p:cNvSpPr>
          <p:nvPr userDrawn="1"/>
        </p:nvSpPr>
        <p:spPr bwMode="auto">
          <a:xfrm>
            <a:off x="1403350" y="330200"/>
            <a:ext cx="7631793" cy="36933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de-DE" altLang="ko-KR" sz="1800" dirty="0">
                <a:latin typeface="HY견고딕" pitchFamily="18" charset="-127"/>
                <a:ea typeface="HY견고딕" pitchFamily="18" charset="-127"/>
              </a:rPr>
              <a:t>IT CookBook, Android Studio</a:t>
            </a:r>
            <a:r>
              <a:rPr lang="ko-KR" altLang="en-US" sz="1800" dirty="0" err="1">
                <a:latin typeface="HY견고딕" pitchFamily="18" charset="-127"/>
                <a:ea typeface="HY견고딕" pitchFamily="18" charset="-127"/>
              </a:rPr>
              <a:t>를</a:t>
            </a:r>
            <a:r>
              <a:rPr lang="ko-KR" altLang="en-US" sz="1800" dirty="0">
                <a:latin typeface="HY견고딕" pitchFamily="18" charset="-127"/>
                <a:ea typeface="HY견고딕" pitchFamily="18" charset="-127"/>
              </a:rPr>
              <a:t> 활용한 </a:t>
            </a:r>
            <a:r>
              <a:rPr lang="ko-KR" altLang="en-US" sz="1800" dirty="0" err="1">
                <a:latin typeface="HY견고딕" pitchFamily="18" charset="-127"/>
                <a:ea typeface="HY견고딕" pitchFamily="18" charset="-127"/>
              </a:rPr>
              <a:t>안드로이드</a:t>
            </a:r>
            <a:r>
              <a:rPr lang="ko-KR" altLang="en-US" sz="1800" dirty="0">
                <a:latin typeface="HY견고딕" pitchFamily="18" charset="-127"/>
                <a:ea typeface="HY견고딕" pitchFamily="18" charset="-127"/>
              </a:rPr>
              <a:t> 프로그래밍</a:t>
            </a:r>
            <a:endParaRPr lang="de-DE" altLang="ko-KR" sz="1200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" name="TextBox 4"/>
          <p:cNvSpPr txBox="1"/>
          <p:nvPr userDrawn="1"/>
        </p:nvSpPr>
        <p:spPr>
          <a:xfrm>
            <a:off x="68263" y="1973263"/>
            <a:ext cx="9167812" cy="25241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>
              <a:defRPr/>
            </a:pPr>
            <a:endParaRPr lang="en-US" altLang="ko-KR" sz="1400" b="1" dirty="0"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>
              <a:buFont typeface="Arial" pitchFamily="34" charset="0"/>
              <a:buNone/>
              <a:defRPr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  <a:cs typeface="+mn-cs"/>
              </a:rPr>
              <a:t>본 강의교안은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수업상황을 도입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-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전개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-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마무리로 구분하여 수업의 각 단계에서 필요한 요소 중 강의교안으로 커버할 수 있는 영역을 기준으로 작성되었습니다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.</a:t>
            </a:r>
          </a:p>
          <a:p>
            <a:pPr>
              <a:buFont typeface="Arial" pitchFamily="34" charset="0"/>
              <a:buNone/>
              <a:defRPr/>
            </a:pPr>
            <a:endParaRPr lang="en-US" altLang="ko-KR" sz="1000" dirty="0">
              <a:solidFill>
                <a:srgbClr val="222222"/>
              </a:solidFill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171450" indent="-171450">
              <a:buFont typeface="Arial" pitchFamily="34" charset="0"/>
              <a:buChar char="•"/>
              <a:defRPr/>
            </a:pP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도입 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: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수업준비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,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전시학습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,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동기유발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,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학습목표</a:t>
            </a:r>
            <a:endParaRPr lang="en-US" altLang="ko-KR" sz="1000" dirty="0">
              <a:solidFill>
                <a:srgbClr val="222222"/>
              </a:solidFill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171450" indent="-171450">
              <a:buFont typeface="Arial" pitchFamily="34" charset="0"/>
              <a:buChar char="•"/>
              <a:defRPr/>
            </a:pP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전개 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: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학습안내제공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,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정보제시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,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연습기회제공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,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수행유도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,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중간점검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(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피드백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)</a:t>
            </a:r>
          </a:p>
          <a:p>
            <a:pPr marL="171450" indent="-171450">
              <a:buFont typeface="Arial" pitchFamily="34" charset="0"/>
              <a:buChar char="•"/>
              <a:defRPr/>
            </a:pP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마무리 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: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정리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,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형성평가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,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다음 </a:t>
            </a:r>
            <a:r>
              <a:rPr lang="ko-KR" altLang="en-US" sz="1000" dirty="0" err="1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차시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 안내</a:t>
            </a:r>
            <a:endParaRPr lang="en-US" altLang="ko-KR" sz="1000" dirty="0">
              <a:solidFill>
                <a:srgbClr val="222222"/>
              </a:solidFill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lvl="1">
              <a:defRPr/>
            </a:pPr>
            <a:endParaRPr lang="en-US" altLang="ko-KR" sz="1000" dirty="0">
              <a:solidFill>
                <a:srgbClr val="222222"/>
              </a:solidFill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lvl="1">
              <a:defRPr/>
            </a:pPr>
            <a:endParaRPr lang="en-US" altLang="ko-KR" sz="1000" dirty="0">
              <a:solidFill>
                <a:srgbClr val="222222"/>
              </a:solidFill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>
              <a:defRPr/>
            </a:pPr>
            <a:r>
              <a:rPr lang="en-US" altLang="ko-KR" sz="1400" b="1" dirty="0">
                <a:latin typeface="맑은 고딕" pitchFamily="50" charset="-127"/>
                <a:ea typeface="맑은 고딕" pitchFamily="50" charset="-127"/>
                <a:cs typeface="+mn-cs"/>
              </a:rPr>
              <a:t>[</a:t>
            </a:r>
            <a:r>
              <a:rPr lang="ko-KR" altLang="en-US" sz="1400" b="1" dirty="0">
                <a:latin typeface="맑은 고딕" pitchFamily="50" charset="-127"/>
                <a:ea typeface="맑은 고딕" pitchFamily="50" charset="-127"/>
                <a:cs typeface="+mn-cs"/>
              </a:rPr>
              <a:t>강의교안 이용 안내</a:t>
            </a:r>
            <a:r>
              <a:rPr lang="en-US" altLang="ko-KR" sz="1400" b="1" dirty="0">
                <a:latin typeface="맑은 고딕" pitchFamily="50" charset="-127"/>
                <a:ea typeface="맑은 고딕" pitchFamily="50" charset="-127"/>
                <a:cs typeface="+mn-cs"/>
              </a:rPr>
              <a:t>]</a:t>
            </a:r>
          </a:p>
          <a:p>
            <a:pPr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171450" indent="-171450">
              <a:buFont typeface="Arial" pitchFamily="34" charset="0"/>
              <a:buChar char="•"/>
              <a:defRPr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  <a:cs typeface="+mn-cs"/>
              </a:rPr>
              <a:t>본 강의교안의 저작권은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  <a:cs typeface="+mn-cs"/>
              </a:rPr>
              <a:t>한빛아카데미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  <a:cs typeface="+mn-cs"/>
              </a:rPr>
              <a:t>㈜에 있습니다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  <a:cs typeface="+mn-cs"/>
              </a:rPr>
              <a:t>.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 </a:t>
            </a:r>
            <a:endParaRPr lang="en-US" altLang="ko-KR" sz="1000" dirty="0">
              <a:solidFill>
                <a:srgbClr val="222222"/>
              </a:solidFill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171450" indent="-171450">
              <a:buFont typeface="Arial" pitchFamily="34" charset="0"/>
              <a:buChar char="•"/>
              <a:defRPr/>
            </a:pPr>
            <a:r>
              <a:rPr lang="ko-KR" altLang="en-US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이 자료를 무단으로 전제하거나 배포할 경우 저작권법 </a:t>
            </a:r>
            <a:r>
              <a:rPr lang="en-US" altLang="ko-KR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136</a:t>
            </a:r>
            <a:r>
              <a:rPr lang="ko-KR" altLang="en-US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조에 의거하여 최고 </a:t>
            </a:r>
            <a:r>
              <a:rPr lang="en-US" altLang="ko-KR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5</a:t>
            </a:r>
            <a:r>
              <a:rPr lang="ko-KR" altLang="en-US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년 이하의 징역 또는 </a:t>
            </a:r>
            <a:r>
              <a:rPr lang="en-US" altLang="ko-KR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5</a:t>
            </a:r>
            <a:r>
              <a:rPr lang="ko-KR" altLang="en-US" sz="1000" u="sng" dirty="0" err="1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천만원</a:t>
            </a:r>
            <a:r>
              <a:rPr lang="ko-KR" altLang="en-US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 이하의 벌금에 처할 수 있고 이를 병과</a:t>
            </a:r>
            <a:r>
              <a:rPr lang="en-US" altLang="ko-KR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(</a:t>
            </a:r>
            <a:r>
              <a:rPr lang="ko-KR" altLang="en-US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倂科</a:t>
            </a:r>
            <a:r>
              <a:rPr lang="en-US" altLang="ko-KR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)</a:t>
            </a:r>
          </a:p>
          <a:p>
            <a:pPr>
              <a:buFont typeface="Arial" pitchFamily="34" charset="0"/>
              <a:buNone/>
              <a:defRPr/>
            </a:pP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    </a:t>
            </a:r>
            <a:r>
              <a:rPr lang="ko-KR" altLang="en-US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할 수도 있습니다</a:t>
            </a:r>
            <a:r>
              <a:rPr lang="en-US" altLang="ko-KR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.</a:t>
            </a:r>
          </a:p>
          <a:p>
            <a:pPr>
              <a:defRPr/>
            </a:pPr>
            <a:endParaRPr lang="ko-KR" altLang="en-US" sz="1000" dirty="0"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869700" y="363090"/>
            <a:ext cx="2160000" cy="323795"/>
          </a:xfrm>
          <a:prstGeom prst="rect">
            <a:avLst/>
          </a:prstGeom>
        </p:spPr>
      </p:pic>
      <p:sp>
        <p:nvSpPr>
          <p:cNvPr id="13" name="직사각형 1"/>
          <p:cNvSpPr/>
          <p:nvPr userDrawn="1"/>
        </p:nvSpPr>
        <p:spPr bwMode="auto">
          <a:xfrm>
            <a:off x="0" y="5975797"/>
            <a:ext cx="9144000" cy="879451"/>
          </a:xfrm>
          <a:prstGeom prst="rect">
            <a:avLst/>
          </a:prstGeom>
          <a:solidFill>
            <a:srgbClr val="FA3A2D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4" name="Picture 4" descr="D:\안드로이드 프로그래밍(5판)\04_신간안내\01_표지\A480_1.jpg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91" t="14016" r="19064" b="36294"/>
          <a:stretch/>
        </p:blipFill>
        <p:spPr bwMode="auto">
          <a:xfrm>
            <a:off x="8164" y="1763485"/>
            <a:ext cx="4343400" cy="4204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WordArt 3"/>
          <p:cNvSpPr>
            <a:spLocks noChangeArrowheads="1" noChangeShapeType="1" noTextEdit="1"/>
          </p:cNvSpPr>
          <p:nvPr userDrawn="1"/>
        </p:nvSpPr>
        <p:spPr bwMode="gray">
          <a:xfrm>
            <a:off x="4272648" y="1484576"/>
            <a:ext cx="4724400" cy="609600"/>
          </a:xfrm>
          <a:prstGeom prst="rect">
            <a:avLst/>
          </a:prstGeom>
        </p:spPr>
        <p:txBody>
          <a:bodyPr wrap="none" fromWordArt="1">
            <a:prstTxWarp prst="textDeflate">
              <a:avLst>
                <a:gd name="adj" fmla="val 0"/>
              </a:avLst>
            </a:prstTxWarp>
          </a:bodyPr>
          <a:lstStyle/>
          <a:p>
            <a:pPr algn="ctr">
              <a:defRPr/>
            </a:pPr>
            <a:r>
              <a:rPr lang="en-US" altLang="ko-KR" sz="5400" b="1" kern="10" spc="50" dirty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  <a:latin typeface="Impact" pitchFamily="34" charset="0"/>
                <a:cs typeface="+mn-cs"/>
              </a:rPr>
              <a:t>Thank You !</a:t>
            </a:r>
            <a:endParaRPr lang="ko-KR" altLang="en-US" sz="5400" b="1" kern="10" spc="50" dirty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  <a:latin typeface="Impact" pitchFamily="34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104436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저작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C:\Users\김현용\Desktop\제호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754" y="6354628"/>
            <a:ext cx="1820070" cy="303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5"/>
          <p:cNvSpPr/>
          <p:nvPr userDrawn="1"/>
        </p:nvSpPr>
        <p:spPr bwMode="auto">
          <a:xfrm>
            <a:off x="0" y="-76200"/>
            <a:ext cx="9144000" cy="266700"/>
          </a:xfrm>
          <a:prstGeom prst="rect">
            <a:avLst/>
          </a:prstGeom>
          <a:solidFill>
            <a:srgbClr val="FA3A2D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9" name="Picture 3" descr="D:\안드로이드 프로그래밍(5판)\04_신간안내\01_표지\A480_1.jpg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598" b="8701"/>
          <a:stretch/>
        </p:blipFill>
        <p:spPr bwMode="auto">
          <a:xfrm>
            <a:off x="0" y="408209"/>
            <a:ext cx="6781800" cy="2090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D:\안드로이드 프로그래밍(5판)\04_신간안내\01_표지\A480_1.jpg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91" t="14016" r="19064" b="36294"/>
          <a:stretch/>
        </p:blipFill>
        <p:spPr bwMode="auto">
          <a:xfrm>
            <a:off x="4220936" y="2555420"/>
            <a:ext cx="4343400" cy="4204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D:\안드로이드 프로그래밍(5판)\04_신간안내\01_표지\A480_1.jpg"/>
          <p:cNvPicPr>
            <a:picLocks noChangeAspect="1" noChangeArrowheads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411" t="5236" r="5822" b="83250"/>
          <a:stretch/>
        </p:blipFill>
        <p:spPr bwMode="auto">
          <a:xfrm>
            <a:off x="8142515" y="846366"/>
            <a:ext cx="1001485" cy="97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47978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D:\안드로이드 프로그래밍(5판)\04_신간안내\01_표지\A480_3.jp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661" t="7550" r="6615" b="68328"/>
          <a:stretch/>
        </p:blipFill>
        <p:spPr bwMode="auto">
          <a:xfrm>
            <a:off x="0" y="2844883"/>
            <a:ext cx="3276401" cy="3302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1"/>
          <p:cNvSpPr/>
          <p:nvPr userDrawn="1"/>
        </p:nvSpPr>
        <p:spPr bwMode="auto">
          <a:xfrm>
            <a:off x="0" y="6168571"/>
            <a:ext cx="9144000" cy="686677"/>
          </a:xfrm>
          <a:prstGeom prst="rect">
            <a:avLst/>
          </a:prstGeom>
          <a:solidFill>
            <a:srgbClr val="FA3A2D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Rectangle 7"/>
          <p:cNvSpPr>
            <a:spLocks noGrp="1" noChangeArrowheads="1"/>
          </p:cNvSpPr>
          <p:nvPr>
            <p:ph type="ctrTitle"/>
          </p:nvPr>
        </p:nvSpPr>
        <p:spPr>
          <a:xfrm>
            <a:off x="829469" y="1684803"/>
            <a:ext cx="7485063" cy="108108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b"/>
          <a:lstStyle>
            <a:lvl1pPr algn="ctr">
              <a:lnSpc>
                <a:spcPct val="110000"/>
              </a:lnSpc>
              <a:defRPr sz="3200" b="0">
                <a:latin typeface="HY헤드라인M" pitchFamily="18" charset="-127"/>
                <a:ea typeface="HY헤드라인M" pitchFamily="18" charset="-127"/>
              </a:defRPr>
            </a:lvl1pPr>
          </a:lstStyle>
          <a:p>
            <a:pPr lvl="0"/>
            <a:r>
              <a:rPr lang="ko-KR" altLang="en-US" noProof="0" dirty="0"/>
              <a:t>마스터 제목 스타일 편집</a:t>
            </a:r>
            <a:endParaRPr lang="de-DE" noProof="0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학습목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/>
          <p:cNvSpPr txBox="1">
            <a:spLocks noChangeArrowheads="1"/>
          </p:cNvSpPr>
          <p:nvPr userDrawn="1"/>
        </p:nvSpPr>
        <p:spPr bwMode="auto">
          <a:xfrm>
            <a:off x="158750" y="242888"/>
            <a:ext cx="8516938" cy="52228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ko-KR" altLang="en-US" sz="2800" dirty="0">
                <a:effectLst/>
                <a:latin typeface="Impact" pitchFamily="34" charset="0"/>
                <a:ea typeface="HY헤드라인M" panose="02030600000101010101" pitchFamily="18" charset="-127"/>
              </a:rPr>
              <a:t>학습목표</a:t>
            </a:r>
          </a:p>
        </p:txBody>
      </p:sp>
      <p:grpSp>
        <p:nvGrpSpPr>
          <p:cNvPr id="17" name="Group 192"/>
          <p:cNvGrpSpPr>
            <a:grpSpLocks/>
          </p:cNvGrpSpPr>
          <p:nvPr userDrawn="1"/>
        </p:nvGrpSpPr>
        <p:grpSpPr bwMode="auto">
          <a:xfrm>
            <a:off x="226419" y="775610"/>
            <a:ext cx="8675591" cy="68961"/>
            <a:chOff x="192" y="446"/>
            <a:chExt cx="5513" cy="78"/>
          </a:xfrm>
          <a:solidFill>
            <a:schemeClr val="accent6"/>
          </a:solidFill>
        </p:grpSpPr>
        <p:sp>
          <p:nvSpPr>
            <p:cNvPr id="18" name="Rectangle 193"/>
            <p:cNvSpPr>
              <a:spLocks noChangeArrowheads="1"/>
            </p:cNvSpPr>
            <p:nvPr/>
          </p:nvSpPr>
          <p:spPr bwMode="gray">
            <a:xfrm>
              <a:off x="192" y="446"/>
              <a:ext cx="1488" cy="78"/>
            </a:xfrm>
            <a:prstGeom prst="rect">
              <a:avLst/>
            </a:prstGeom>
            <a:solidFill>
              <a:srgbClr val="FA3A2D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ea typeface="굴림" charset="-127"/>
                <a:cs typeface="+mn-cs"/>
              </a:endParaRPr>
            </a:p>
          </p:txBody>
        </p:sp>
        <p:sp>
          <p:nvSpPr>
            <p:cNvPr id="19" name="Line 194"/>
            <p:cNvSpPr>
              <a:spLocks noChangeShapeType="1"/>
            </p:cNvSpPr>
            <p:nvPr/>
          </p:nvSpPr>
          <p:spPr bwMode="gray">
            <a:xfrm>
              <a:off x="192" y="519"/>
              <a:ext cx="5513" cy="0"/>
            </a:xfrm>
            <a:prstGeom prst="line">
              <a:avLst/>
            </a:prstGeom>
            <a:ln>
              <a:solidFill>
                <a:srgbClr val="FA3A2D"/>
              </a:solidFill>
              <a:headEnd/>
              <a:tailEnd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cs typeface="+mn-cs"/>
              </a:endParaRPr>
            </a:p>
          </p:txBody>
        </p:sp>
      </p:grpSp>
      <p:sp>
        <p:nvSpPr>
          <p:cNvPr id="20" name="직사각형 13"/>
          <p:cNvSpPr>
            <a:spLocks noChangeArrowheads="1"/>
          </p:cNvSpPr>
          <p:nvPr userDrawn="1"/>
        </p:nvSpPr>
        <p:spPr bwMode="auto">
          <a:xfrm>
            <a:off x="0" y="0"/>
            <a:ext cx="91440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21" name="내용 개체 틀 2"/>
          <p:cNvSpPr>
            <a:spLocks noGrp="1"/>
          </p:cNvSpPr>
          <p:nvPr>
            <p:ph idx="1"/>
          </p:nvPr>
        </p:nvSpPr>
        <p:spPr>
          <a:xfrm>
            <a:off x="295275" y="1489075"/>
            <a:ext cx="8524875" cy="4313238"/>
          </a:xfrm>
        </p:spPr>
        <p:txBody>
          <a:bodyPr/>
          <a:lstStyle>
            <a:lvl1pPr marL="180975" indent="-180975">
              <a:buFont typeface="Arial" pitchFamily="34" charset="0"/>
              <a:buChar char="•"/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차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/>
          <p:cNvSpPr txBox="1">
            <a:spLocks noChangeArrowheads="1"/>
          </p:cNvSpPr>
          <p:nvPr userDrawn="1"/>
        </p:nvSpPr>
        <p:spPr bwMode="auto">
          <a:xfrm>
            <a:off x="158750" y="252413"/>
            <a:ext cx="8516938" cy="52228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차례</a:t>
            </a:r>
          </a:p>
        </p:txBody>
      </p:sp>
      <p:sp>
        <p:nvSpPr>
          <p:cNvPr id="10" name="직사각형 13"/>
          <p:cNvSpPr>
            <a:spLocks noChangeArrowheads="1"/>
          </p:cNvSpPr>
          <p:nvPr userDrawn="1"/>
        </p:nvSpPr>
        <p:spPr bwMode="auto">
          <a:xfrm>
            <a:off x="0" y="0"/>
            <a:ext cx="91440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11" name="내용 개체 틀 1"/>
          <p:cNvSpPr>
            <a:spLocks noGrp="1"/>
          </p:cNvSpPr>
          <p:nvPr>
            <p:ph idx="1"/>
          </p:nvPr>
        </p:nvSpPr>
        <p:spPr>
          <a:xfrm>
            <a:off x="295275" y="1489075"/>
            <a:ext cx="8524875" cy="4313238"/>
          </a:xfrm>
        </p:spPr>
        <p:txBody>
          <a:bodyPr/>
          <a:lstStyle>
            <a:lvl1pPr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buFont typeface="Arial" charset="0"/>
              <a:buChar char="•"/>
            </a:pPr>
            <a:endParaRPr lang="en-US" altLang="ko-KR" b="1" dirty="0"/>
          </a:p>
        </p:txBody>
      </p:sp>
      <p:grpSp>
        <p:nvGrpSpPr>
          <p:cNvPr id="12" name="Group 192"/>
          <p:cNvGrpSpPr>
            <a:grpSpLocks/>
          </p:cNvGrpSpPr>
          <p:nvPr userDrawn="1"/>
        </p:nvGrpSpPr>
        <p:grpSpPr bwMode="auto">
          <a:xfrm>
            <a:off x="226419" y="775610"/>
            <a:ext cx="8675591" cy="68961"/>
            <a:chOff x="192" y="446"/>
            <a:chExt cx="5513" cy="78"/>
          </a:xfrm>
          <a:solidFill>
            <a:schemeClr val="accent6"/>
          </a:solidFill>
        </p:grpSpPr>
        <p:sp>
          <p:nvSpPr>
            <p:cNvPr id="13" name="Rectangle 193"/>
            <p:cNvSpPr>
              <a:spLocks noChangeArrowheads="1"/>
            </p:cNvSpPr>
            <p:nvPr/>
          </p:nvSpPr>
          <p:spPr bwMode="gray">
            <a:xfrm>
              <a:off x="192" y="446"/>
              <a:ext cx="1488" cy="78"/>
            </a:xfrm>
            <a:prstGeom prst="rect">
              <a:avLst/>
            </a:prstGeom>
            <a:solidFill>
              <a:srgbClr val="FA3A2D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ea typeface="굴림" charset="-127"/>
                <a:cs typeface="+mn-cs"/>
              </a:endParaRPr>
            </a:p>
          </p:txBody>
        </p:sp>
        <p:sp>
          <p:nvSpPr>
            <p:cNvPr id="14" name="Line 194"/>
            <p:cNvSpPr>
              <a:spLocks noChangeShapeType="1"/>
            </p:cNvSpPr>
            <p:nvPr/>
          </p:nvSpPr>
          <p:spPr bwMode="gray">
            <a:xfrm>
              <a:off x="192" y="519"/>
              <a:ext cx="5513" cy="0"/>
            </a:xfrm>
            <a:prstGeom prst="line">
              <a:avLst/>
            </a:prstGeom>
            <a:ln>
              <a:solidFill>
                <a:srgbClr val="FA3A2D"/>
              </a:solidFill>
              <a:headEnd/>
              <a:tailEnd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cs typeface="+mn-cs"/>
              </a:endParaRPr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12"/>
          <p:cNvSpPr>
            <a:spLocks noChangeArrowheads="1"/>
          </p:cNvSpPr>
          <p:nvPr userDrawn="1"/>
        </p:nvSpPr>
        <p:spPr bwMode="auto">
          <a:xfrm>
            <a:off x="0" y="0"/>
            <a:ext cx="91440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11" name="직사각형 13"/>
          <p:cNvSpPr>
            <a:spLocks noChangeArrowheads="1"/>
          </p:cNvSpPr>
          <p:nvPr userDrawn="1"/>
        </p:nvSpPr>
        <p:spPr bwMode="auto">
          <a:xfrm>
            <a:off x="152400" y="152400"/>
            <a:ext cx="89916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13" name="제목 1"/>
          <p:cNvSpPr>
            <a:spLocks noGrp="1"/>
          </p:cNvSpPr>
          <p:nvPr>
            <p:ph type="title"/>
          </p:nvPr>
        </p:nvSpPr>
        <p:spPr>
          <a:xfrm>
            <a:off x="218398" y="289794"/>
            <a:ext cx="8520112" cy="57205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2800" b="0"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17" name="내용 개체 틀 2"/>
          <p:cNvSpPr>
            <a:spLocks noGrp="1"/>
          </p:cNvSpPr>
          <p:nvPr>
            <p:ph idx="1"/>
          </p:nvPr>
        </p:nvSpPr>
        <p:spPr>
          <a:xfrm>
            <a:off x="295275" y="1048219"/>
            <a:ext cx="8524875" cy="4313238"/>
          </a:xfrm>
        </p:spPr>
        <p:txBody>
          <a:bodyPr/>
          <a:lstStyle>
            <a:lvl1pPr marL="342900" indent="-342900">
              <a:buClr>
                <a:srgbClr val="FF0000"/>
              </a:buClr>
              <a:buFont typeface="Wingdings" pitchFamily="2" charset="2"/>
              <a:buChar char="§"/>
              <a:defRPr sz="2200" b="1">
                <a:latin typeface="굴림" pitchFamily="50" charset="-127"/>
                <a:ea typeface="굴림" pitchFamily="50" charset="-127"/>
              </a:defRPr>
            </a:lvl1pPr>
            <a:lvl2pPr marL="444500" marR="0" indent="-26193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Pct val="84000"/>
              <a:buFont typeface="Wingdings" pitchFamily="2" charset="2"/>
              <a:buChar char="§"/>
              <a:tabLst/>
              <a:defRPr sz="1800"/>
            </a:lvl2pPr>
            <a:lvl3pPr marL="731837" marR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Arial" pitchFamily="34" charset="0"/>
              <a:buChar char="•"/>
              <a:tabLst/>
              <a:defRPr sz="1600"/>
            </a:lvl3pPr>
            <a:lvl4pPr marL="463549" indent="0">
              <a:buFont typeface="Arial" pitchFamily="34" charset="0"/>
              <a:buNone/>
              <a:defRPr/>
            </a:lvl4pPr>
          </a:lstStyle>
          <a:p>
            <a:pPr lvl="0"/>
            <a:r>
              <a:rPr lang="ko-KR" altLang="en-US" dirty="0"/>
              <a:t>마스터 텍스트 스타일을 편집합니다</a:t>
            </a:r>
            <a:endParaRPr lang="en-US" altLang="ko-KR" dirty="0"/>
          </a:p>
          <a:p>
            <a:pPr lvl="1"/>
            <a:r>
              <a:rPr lang="ko-KR" altLang="en-US" dirty="0"/>
              <a:t>마스터 텍스트 스타일을 편집합니다</a:t>
            </a:r>
            <a:endParaRPr lang="en-US" altLang="ko-KR" dirty="0"/>
          </a:p>
          <a:p>
            <a:pPr lvl="2"/>
            <a:r>
              <a:rPr lang="ko-KR" altLang="en-US" dirty="0"/>
              <a:t>마스터 텍스트 스타일을 편집합니다</a:t>
            </a:r>
          </a:p>
        </p:txBody>
      </p:sp>
      <p:grpSp>
        <p:nvGrpSpPr>
          <p:cNvPr id="18" name="Group 192"/>
          <p:cNvGrpSpPr>
            <a:grpSpLocks/>
          </p:cNvGrpSpPr>
          <p:nvPr userDrawn="1"/>
        </p:nvGrpSpPr>
        <p:grpSpPr bwMode="auto">
          <a:xfrm>
            <a:off x="226419" y="775610"/>
            <a:ext cx="8675591" cy="68961"/>
            <a:chOff x="192" y="446"/>
            <a:chExt cx="5513" cy="78"/>
          </a:xfrm>
          <a:solidFill>
            <a:schemeClr val="accent6"/>
          </a:solidFill>
        </p:grpSpPr>
        <p:sp>
          <p:nvSpPr>
            <p:cNvPr id="23" name="Rectangle 193"/>
            <p:cNvSpPr>
              <a:spLocks noChangeArrowheads="1"/>
            </p:cNvSpPr>
            <p:nvPr/>
          </p:nvSpPr>
          <p:spPr bwMode="gray">
            <a:xfrm>
              <a:off x="192" y="446"/>
              <a:ext cx="1488" cy="78"/>
            </a:xfrm>
            <a:prstGeom prst="rect">
              <a:avLst/>
            </a:prstGeom>
            <a:solidFill>
              <a:srgbClr val="FA3A2D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ea typeface="굴림" charset="-127"/>
                <a:cs typeface="+mn-cs"/>
              </a:endParaRPr>
            </a:p>
          </p:txBody>
        </p:sp>
        <p:sp>
          <p:nvSpPr>
            <p:cNvPr id="24" name="Line 194"/>
            <p:cNvSpPr>
              <a:spLocks noChangeShapeType="1"/>
            </p:cNvSpPr>
            <p:nvPr/>
          </p:nvSpPr>
          <p:spPr bwMode="gray">
            <a:xfrm>
              <a:off x="192" y="519"/>
              <a:ext cx="5513" cy="0"/>
            </a:xfrm>
            <a:prstGeom prst="line">
              <a:avLst/>
            </a:prstGeom>
            <a:ln>
              <a:solidFill>
                <a:srgbClr val="FA3A2D"/>
              </a:solidFill>
              <a:headEnd/>
              <a:tailEnd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cs typeface="+mn-cs"/>
              </a:endParaRPr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2"/>
          <p:cNvSpPr>
            <a:spLocks noChangeArrowheads="1"/>
          </p:cNvSpPr>
          <p:nvPr userDrawn="1"/>
        </p:nvSpPr>
        <p:spPr bwMode="auto">
          <a:xfrm>
            <a:off x="0" y="0"/>
            <a:ext cx="91440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18" name="직사각형 13"/>
          <p:cNvSpPr>
            <a:spLocks noChangeArrowheads="1"/>
          </p:cNvSpPr>
          <p:nvPr userDrawn="1"/>
        </p:nvSpPr>
        <p:spPr bwMode="auto">
          <a:xfrm>
            <a:off x="152400" y="152400"/>
            <a:ext cx="89916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22" name="제목 1"/>
          <p:cNvSpPr>
            <a:spLocks noGrp="1"/>
          </p:cNvSpPr>
          <p:nvPr>
            <p:ph type="title"/>
          </p:nvPr>
        </p:nvSpPr>
        <p:spPr>
          <a:xfrm>
            <a:off x="300038" y="330614"/>
            <a:ext cx="8520112" cy="57205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2800" b="0"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23" name="내용 개체 틀 2"/>
          <p:cNvSpPr>
            <a:spLocks noGrp="1"/>
          </p:cNvSpPr>
          <p:nvPr>
            <p:ph idx="1"/>
          </p:nvPr>
        </p:nvSpPr>
        <p:spPr>
          <a:xfrm>
            <a:off x="295275" y="1489075"/>
            <a:ext cx="4289425" cy="4313238"/>
          </a:xfrm>
        </p:spPr>
        <p:txBody>
          <a:bodyPr/>
          <a:lstStyle>
            <a:lvl1pPr marL="180975" indent="-180975">
              <a:buFont typeface="Arial" pitchFamily="34" charset="0"/>
              <a:buChar char="•"/>
              <a:defRPr>
                <a:latin typeface="맑은 고딕" pitchFamily="50" charset="-127"/>
                <a:ea typeface="맑은 고딕" pitchFamily="50" charset="-127"/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24" name="내용 개체 틀 2"/>
          <p:cNvSpPr>
            <a:spLocks noGrp="1"/>
          </p:cNvSpPr>
          <p:nvPr>
            <p:ph idx="10"/>
          </p:nvPr>
        </p:nvSpPr>
        <p:spPr>
          <a:xfrm>
            <a:off x="4613275" y="1483877"/>
            <a:ext cx="4289425" cy="4313238"/>
          </a:xfrm>
        </p:spPr>
        <p:txBody>
          <a:bodyPr/>
          <a:lstStyle>
            <a:lvl1pPr marL="180975" indent="-180975">
              <a:buFont typeface="Arial" pitchFamily="34" charset="0"/>
              <a:buChar char="•"/>
              <a:defRPr>
                <a:latin typeface="맑은 고딕" pitchFamily="50" charset="-127"/>
                <a:ea typeface="맑은 고딕" pitchFamily="50" charset="-127"/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grpSp>
        <p:nvGrpSpPr>
          <p:cNvPr id="25" name="Group 192"/>
          <p:cNvGrpSpPr>
            <a:grpSpLocks/>
          </p:cNvGrpSpPr>
          <p:nvPr userDrawn="1"/>
        </p:nvGrpSpPr>
        <p:grpSpPr bwMode="auto">
          <a:xfrm>
            <a:off x="226419" y="941402"/>
            <a:ext cx="8675591" cy="131762"/>
            <a:chOff x="192" y="446"/>
            <a:chExt cx="5513" cy="78"/>
          </a:xfrm>
          <a:solidFill>
            <a:srgbClr val="FA3A2D"/>
          </a:solidFill>
        </p:grpSpPr>
        <p:sp>
          <p:nvSpPr>
            <p:cNvPr id="26" name="Rectangle 193"/>
            <p:cNvSpPr>
              <a:spLocks noChangeArrowheads="1"/>
            </p:cNvSpPr>
            <p:nvPr/>
          </p:nvSpPr>
          <p:spPr bwMode="gray">
            <a:xfrm>
              <a:off x="192" y="446"/>
              <a:ext cx="1488" cy="7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ea typeface="굴림" charset="-127"/>
                <a:cs typeface="+mn-cs"/>
              </a:endParaRPr>
            </a:p>
          </p:txBody>
        </p:sp>
        <p:sp>
          <p:nvSpPr>
            <p:cNvPr id="27" name="Line 194"/>
            <p:cNvSpPr>
              <a:spLocks noChangeShapeType="1"/>
            </p:cNvSpPr>
            <p:nvPr/>
          </p:nvSpPr>
          <p:spPr bwMode="gray">
            <a:xfrm>
              <a:off x="192" y="519"/>
              <a:ext cx="5513" cy="0"/>
            </a:xfrm>
            <a:prstGeom prst="line">
              <a:avLst/>
            </a:prstGeom>
            <a:grpFill/>
            <a:ln>
              <a:solidFill>
                <a:srgbClr val="FA3A2D"/>
              </a:solidFill>
              <a:headEnd/>
              <a:tailEnd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86505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e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>
            <a:spLocks noChangeArrowheads="1"/>
          </p:cNvSpPr>
          <p:nvPr userDrawn="1"/>
        </p:nvSpPr>
        <p:spPr bwMode="auto">
          <a:xfrm>
            <a:off x="158750" y="266700"/>
            <a:ext cx="851693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ko-KR" altLang="en-US" sz="2800" dirty="0">
                <a:latin typeface="Impact" pitchFamily="34" charset="0"/>
                <a:ea typeface="HY견고딕" pitchFamily="18" charset="-127"/>
                <a:sym typeface="Wingdings 2" pitchFamily="18" charset="2"/>
              </a:rPr>
              <a:t> </a:t>
            </a:r>
            <a:r>
              <a:rPr lang="en-US" altLang="ko-KR" sz="2800" i="1" dirty="0">
                <a:latin typeface="Impact" pitchFamily="34" charset="0"/>
                <a:ea typeface="HY견고딕" pitchFamily="18" charset="-127"/>
                <a:sym typeface="Wingdings 2" pitchFamily="18" charset="2"/>
              </a:rPr>
              <a:t>check</a:t>
            </a:r>
            <a:endParaRPr lang="ko-KR" altLang="en-US" sz="2800" dirty="0">
              <a:latin typeface="Impact" pitchFamily="34" charset="0"/>
              <a:ea typeface="HY견고딕" pitchFamily="18" charset="-127"/>
            </a:endParaRPr>
          </a:p>
        </p:txBody>
      </p:sp>
      <p:grpSp>
        <p:nvGrpSpPr>
          <p:cNvPr id="8" name="Group 192"/>
          <p:cNvGrpSpPr>
            <a:grpSpLocks/>
          </p:cNvGrpSpPr>
          <p:nvPr userDrawn="1"/>
        </p:nvGrpSpPr>
        <p:grpSpPr bwMode="auto">
          <a:xfrm>
            <a:off x="226419" y="775610"/>
            <a:ext cx="8675591" cy="68961"/>
            <a:chOff x="192" y="446"/>
            <a:chExt cx="5513" cy="78"/>
          </a:xfrm>
          <a:solidFill>
            <a:schemeClr val="accent6"/>
          </a:solidFill>
        </p:grpSpPr>
        <p:sp>
          <p:nvSpPr>
            <p:cNvPr id="9" name="Rectangle 193"/>
            <p:cNvSpPr>
              <a:spLocks noChangeArrowheads="1"/>
            </p:cNvSpPr>
            <p:nvPr/>
          </p:nvSpPr>
          <p:spPr bwMode="gray">
            <a:xfrm>
              <a:off x="192" y="446"/>
              <a:ext cx="1488" cy="78"/>
            </a:xfrm>
            <a:prstGeom prst="rect">
              <a:avLst/>
            </a:prstGeom>
            <a:solidFill>
              <a:srgbClr val="FA3A2D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ea typeface="굴림" charset="-127"/>
                <a:cs typeface="+mn-cs"/>
              </a:endParaRPr>
            </a:p>
          </p:txBody>
        </p:sp>
        <p:sp>
          <p:nvSpPr>
            <p:cNvPr id="10" name="Line 194"/>
            <p:cNvSpPr>
              <a:spLocks noChangeShapeType="1"/>
            </p:cNvSpPr>
            <p:nvPr/>
          </p:nvSpPr>
          <p:spPr bwMode="gray">
            <a:xfrm>
              <a:off x="192" y="519"/>
              <a:ext cx="5513" cy="0"/>
            </a:xfrm>
            <a:prstGeom prst="line">
              <a:avLst/>
            </a:prstGeom>
            <a:ln>
              <a:solidFill>
                <a:srgbClr val="FA3A2D"/>
              </a:solidFill>
              <a:headEnd/>
              <a:tailEnd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cs typeface="+mn-cs"/>
              </a:endParaRPr>
            </a:p>
          </p:txBody>
        </p:sp>
      </p:grpSp>
      <p:sp>
        <p:nvSpPr>
          <p:cNvPr id="11" name="내용 개체 틀 2"/>
          <p:cNvSpPr>
            <a:spLocks noGrp="1"/>
          </p:cNvSpPr>
          <p:nvPr>
            <p:ph idx="1"/>
          </p:nvPr>
        </p:nvSpPr>
        <p:spPr>
          <a:xfrm>
            <a:off x="295275" y="1048219"/>
            <a:ext cx="8524875" cy="4313238"/>
          </a:xfrm>
        </p:spPr>
        <p:txBody>
          <a:bodyPr/>
          <a:lstStyle>
            <a:lvl1pPr marL="342900" indent="-342900">
              <a:buFont typeface="Wingdings" pitchFamily="2" charset="2"/>
              <a:buChar char="§"/>
              <a:defRPr sz="2400" b="1">
                <a:latin typeface="굴림" pitchFamily="50" charset="-127"/>
                <a:ea typeface="굴림" pitchFamily="50" charset="-127"/>
              </a:defRPr>
            </a:lvl1pPr>
            <a:lvl2pPr marL="444500" marR="0" indent="-26193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Pct val="84000"/>
              <a:buFont typeface="Wingdings" pitchFamily="2" charset="2"/>
              <a:buChar char="§"/>
              <a:tabLst/>
              <a:defRPr sz="2000"/>
            </a:lvl2pPr>
            <a:lvl3pPr marL="446087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Tx/>
              <a:buNone/>
              <a:tabLst/>
              <a:defRPr/>
            </a:lvl3pPr>
          </a:lstStyle>
          <a:p>
            <a:pPr lvl="0"/>
            <a:r>
              <a:rPr lang="ko-KR" altLang="en-US" dirty="0"/>
              <a:t>마스터 텍스트 스타일을 편집합니다</a:t>
            </a:r>
            <a:endParaRPr lang="en-US" altLang="ko-KR" dirty="0"/>
          </a:p>
          <a:p>
            <a:pPr marL="444500" marR="0" lvl="1" indent="-26193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Pct val="84000"/>
              <a:buFont typeface="Wingdings" pitchFamily="2" charset="2"/>
              <a:buChar char="§"/>
              <a:tabLst/>
              <a:defRPr/>
            </a:pPr>
            <a:r>
              <a:rPr lang="ko-KR" altLang="en-US" dirty="0"/>
              <a:t>마스터 텍스트 스타일을 편집합니다</a:t>
            </a:r>
            <a:endParaRPr lang="en-US" altLang="ko-KR" dirty="0"/>
          </a:p>
          <a:p>
            <a:pPr marL="720725" marR="0" lvl="2" indent="-27463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Tx/>
              <a:buChar char="•"/>
              <a:tabLst/>
              <a:defRPr/>
            </a:pPr>
            <a:r>
              <a:rPr lang="ko-KR" altLang="en-US" dirty="0"/>
              <a:t>마스터 텍스트 스타일을 편집합니다</a:t>
            </a:r>
            <a:endParaRPr lang="en-US" altLang="ko-KR" dirty="0"/>
          </a:p>
          <a:p>
            <a:pPr lvl="2"/>
            <a:endParaRPr lang="ko-KR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핵심정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/>
          <p:cNvSpPr txBox="1">
            <a:spLocks noChangeArrowheads="1"/>
          </p:cNvSpPr>
          <p:nvPr userDrawn="1"/>
        </p:nvSpPr>
        <p:spPr bwMode="auto">
          <a:xfrm>
            <a:off x="158750" y="266700"/>
            <a:ext cx="8516938" cy="52387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ko-KR" altLang="en-US" sz="2800" dirty="0">
                <a:latin typeface="HY견고딕" pitchFamily="18" charset="-127"/>
                <a:ea typeface="HY견고딕" pitchFamily="18" charset="-127"/>
              </a:rPr>
              <a:t>핵심정리</a:t>
            </a:r>
          </a:p>
        </p:txBody>
      </p:sp>
      <p:sp>
        <p:nvSpPr>
          <p:cNvPr id="10" name="직사각형 13"/>
          <p:cNvSpPr>
            <a:spLocks noChangeArrowheads="1"/>
          </p:cNvSpPr>
          <p:nvPr userDrawn="1"/>
        </p:nvSpPr>
        <p:spPr bwMode="auto">
          <a:xfrm>
            <a:off x="0" y="0"/>
            <a:ext cx="91440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ea typeface="굴림" charset="-127"/>
            </a:endParaRPr>
          </a:p>
        </p:txBody>
      </p:sp>
      <p:grpSp>
        <p:nvGrpSpPr>
          <p:cNvPr id="11" name="Group 192"/>
          <p:cNvGrpSpPr>
            <a:grpSpLocks/>
          </p:cNvGrpSpPr>
          <p:nvPr userDrawn="1"/>
        </p:nvGrpSpPr>
        <p:grpSpPr bwMode="auto">
          <a:xfrm>
            <a:off x="226419" y="775610"/>
            <a:ext cx="8675591" cy="68961"/>
            <a:chOff x="192" y="446"/>
            <a:chExt cx="5513" cy="78"/>
          </a:xfrm>
          <a:solidFill>
            <a:schemeClr val="accent6"/>
          </a:solidFill>
        </p:grpSpPr>
        <p:sp>
          <p:nvSpPr>
            <p:cNvPr id="12" name="Rectangle 193"/>
            <p:cNvSpPr>
              <a:spLocks noChangeArrowheads="1"/>
            </p:cNvSpPr>
            <p:nvPr/>
          </p:nvSpPr>
          <p:spPr bwMode="gray">
            <a:xfrm>
              <a:off x="192" y="446"/>
              <a:ext cx="1488" cy="78"/>
            </a:xfrm>
            <a:prstGeom prst="rect">
              <a:avLst/>
            </a:prstGeom>
            <a:solidFill>
              <a:srgbClr val="FA3A2D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ea typeface="굴림" charset="-127"/>
                <a:cs typeface="+mn-cs"/>
              </a:endParaRPr>
            </a:p>
          </p:txBody>
        </p:sp>
        <p:sp>
          <p:nvSpPr>
            <p:cNvPr id="13" name="Line 194"/>
            <p:cNvSpPr>
              <a:spLocks noChangeShapeType="1"/>
            </p:cNvSpPr>
            <p:nvPr/>
          </p:nvSpPr>
          <p:spPr bwMode="gray">
            <a:xfrm>
              <a:off x="192" y="519"/>
              <a:ext cx="5513" cy="0"/>
            </a:xfrm>
            <a:prstGeom prst="line">
              <a:avLst/>
            </a:prstGeom>
            <a:ln>
              <a:solidFill>
                <a:srgbClr val="FA3A2D"/>
              </a:solidFill>
              <a:headEnd/>
              <a:tailEnd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cs typeface="+mn-cs"/>
              </a:endParaRPr>
            </a:p>
          </p:txBody>
        </p:sp>
      </p:grpSp>
      <p:sp>
        <p:nvSpPr>
          <p:cNvPr id="14" name="내용 개체 틀 2"/>
          <p:cNvSpPr>
            <a:spLocks noGrp="1"/>
          </p:cNvSpPr>
          <p:nvPr>
            <p:ph idx="1"/>
          </p:nvPr>
        </p:nvSpPr>
        <p:spPr>
          <a:xfrm>
            <a:off x="295275" y="1048219"/>
            <a:ext cx="8524875" cy="4313238"/>
          </a:xfrm>
        </p:spPr>
        <p:txBody>
          <a:bodyPr/>
          <a:lstStyle>
            <a:lvl1pPr marL="342900" indent="-342900">
              <a:buFont typeface="Wingdings" pitchFamily="2" charset="2"/>
              <a:buChar char="§"/>
              <a:defRPr sz="2400" b="1">
                <a:latin typeface="굴림" pitchFamily="50" charset="-127"/>
                <a:ea typeface="굴림" pitchFamily="50" charset="-127"/>
              </a:defRPr>
            </a:lvl1pPr>
            <a:lvl2pPr marL="444500" marR="0" indent="-26193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Pct val="84000"/>
              <a:buFont typeface="Wingdings" pitchFamily="2" charset="2"/>
              <a:buChar char="§"/>
              <a:tabLst/>
              <a:defRPr sz="2000"/>
            </a:lvl2pPr>
            <a:lvl3pPr marL="446087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Tx/>
              <a:buNone/>
              <a:tabLst/>
              <a:defRPr/>
            </a:lvl3pPr>
          </a:lstStyle>
          <a:p>
            <a:pPr lvl="0"/>
            <a:r>
              <a:rPr lang="ko-KR" altLang="en-US" dirty="0"/>
              <a:t>마스터 텍스트 스타일을 편집합니다</a:t>
            </a:r>
            <a:endParaRPr lang="en-US" altLang="ko-KR" dirty="0"/>
          </a:p>
          <a:p>
            <a:pPr marL="444500" marR="0" lvl="1" indent="-26193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Pct val="84000"/>
              <a:buFont typeface="Wingdings" pitchFamily="2" charset="2"/>
              <a:buChar char="§"/>
              <a:tabLst/>
              <a:defRPr/>
            </a:pPr>
            <a:r>
              <a:rPr lang="ko-KR" altLang="en-US" dirty="0"/>
              <a:t>마스터 텍스트 스타일을 편집합니다</a:t>
            </a:r>
            <a:endParaRPr lang="en-US" altLang="ko-KR" dirty="0"/>
          </a:p>
          <a:p>
            <a:pPr marL="720725" marR="0" lvl="2" indent="-27463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Tx/>
              <a:buChar char="•"/>
              <a:tabLst/>
              <a:defRPr/>
            </a:pPr>
            <a:r>
              <a:rPr lang="ko-KR" altLang="en-US" dirty="0"/>
              <a:t>마스터 텍스트 스타일을 편집합니다</a:t>
            </a:r>
            <a:endParaRPr lang="en-US" altLang="ko-KR" dirty="0"/>
          </a:p>
          <a:p>
            <a:pPr lvl="2"/>
            <a:endParaRPr lang="ko-KR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95275" y="1489075"/>
            <a:ext cx="8524875" cy="4313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ko-KR"/>
              <a:t>Textmasterformate durch Klicken bearbeiten</a:t>
            </a:r>
          </a:p>
          <a:p>
            <a:pPr lvl="1"/>
            <a:r>
              <a:rPr lang="de-DE" altLang="ko-KR"/>
              <a:t>Zweite Ebene</a:t>
            </a:r>
          </a:p>
          <a:p>
            <a:pPr lvl="2"/>
            <a:r>
              <a:rPr lang="de-DE" altLang="ko-KR"/>
              <a:t>Dritte Ebene</a:t>
            </a:r>
          </a:p>
          <a:p>
            <a:pPr lvl="3"/>
            <a:r>
              <a:rPr lang="de-DE" altLang="ko-KR"/>
              <a:t>Vierte Ebene</a:t>
            </a:r>
          </a:p>
          <a:p>
            <a:pPr lvl="4"/>
            <a:r>
              <a:rPr lang="de-DE" altLang="ko-KR"/>
              <a:t>Fünfte Ebene</a:t>
            </a:r>
          </a:p>
        </p:txBody>
      </p:sp>
      <p:sp>
        <p:nvSpPr>
          <p:cNvPr id="110595" name="Rectangle 5"/>
          <p:cNvSpPr>
            <a:spLocks noGrp="1" noChangeArrowheads="1"/>
          </p:cNvSpPr>
          <p:nvPr>
            <p:ph type="ftr" sz="quarter" idx="3"/>
          </p:nvPr>
        </p:nvSpPr>
        <p:spPr bwMode="gray">
          <a:xfrm>
            <a:off x="3124200" y="6365875"/>
            <a:ext cx="2895600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000" noProof="1">
                <a:solidFill>
                  <a:schemeClr val="bg1"/>
                </a:solidFill>
                <a:cs typeface="+mn-cs"/>
              </a:defRPr>
            </a:lvl1pPr>
          </a:lstStyle>
          <a:p>
            <a:pPr>
              <a:defRPr/>
            </a:pPr>
            <a:endParaRPr lang="ko-KR"/>
          </a:p>
        </p:txBody>
      </p:sp>
      <p:sp>
        <p:nvSpPr>
          <p:cNvPr id="1028" name="Rectangle 7"/>
          <p:cNvSpPr>
            <a:spLocks noGrp="1" noChangeArrowheads="1"/>
          </p:cNvSpPr>
          <p:nvPr>
            <p:ph type="title"/>
          </p:nvPr>
        </p:nvSpPr>
        <p:spPr bwMode="gray">
          <a:xfrm>
            <a:off x="300038" y="411163"/>
            <a:ext cx="8520112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ko-KR"/>
              <a:t>Klicken Sie, um das Titelformat zu bearbeiten</a:t>
            </a:r>
          </a:p>
        </p:txBody>
      </p:sp>
      <p:sp>
        <p:nvSpPr>
          <p:cNvPr id="6" name="Rectangle 5"/>
          <p:cNvSpPr>
            <a:spLocks noChangeArrowheads="1"/>
          </p:cNvSpPr>
          <p:nvPr userDrawn="1"/>
        </p:nvSpPr>
        <p:spPr bwMode="gray">
          <a:xfrm>
            <a:off x="8097335" y="6594467"/>
            <a:ext cx="1343025" cy="247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de-DE" altLang="ko-KR" sz="1000" dirty="0">
                <a:ea typeface="굴림" charset="-127"/>
              </a:rPr>
              <a:t>Page </a:t>
            </a:r>
            <a:r>
              <a:rPr lang="de-DE" altLang="ko-KR" sz="1000" dirty="0">
                <a:ea typeface="굴림" charset="-127"/>
                <a:sym typeface="Wingdings" pitchFamily="2" charset="2"/>
              </a:rPr>
              <a:t></a:t>
            </a:r>
            <a:r>
              <a:rPr lang="de-DE" altLang="ko-KR" sz="1000" dirty="0">
                <a:ea typeface="굴림" charset="-127"/>
              </a:rPr>
              <a:t> </a:t>
            </a:r>
            <a:fld id="{86F4A8A0-048C-4620-A43C-923312CDEA00}" type="slidenum">
              <a:rPr lang="de-DE" altLang="ko-KR" sz="1000" smtClean="0">
                <a:ea typeface="굴림" charset="-127"/>
              </a:rPr>
              <a:pPr/>
              <a:t>‹#›</a:t>
            </a:fld>
            <a:endParaRPr lang="de-DE" altLang="ko-KR" sz="1000" dirty="0">
              <a:ea typeface="굴림" charset="-127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78" r:id="rId1"/>
    <p:sldLayoutId id="2147484087" r:id="rId2"/>
    <p:sldLayoutId id="2147484079" r:id="rId3"/>
    <p:sldLayoutId id="2147484080" r:id="rId4"/>
    <p:sldLayoutId id="2147484081" r:id="rId5"/>
    <p:sldLayoutId id="2147484082" r:id="rId6"/>
    <p:sldLayoutId id="2147484086" r:id="rId7"/>
    <p:sldLayoutId id="2147484083" r:id="rId8"/>
    <p:sldLayoutId id="2147484084" r:id="rId9"/>
    <p:sldLayoutId id="2147484088" r:id="rId10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9pPr>
    </p:titleStyle>
    <p:bodyStyle>
      <a:lvl1pPr marL="180975" indent="-180975" algn="l" rtl="0" eaLnBrk="0" fontAlgn="base" hangingPunct="0">
        <a:spcBef>
          <a:spcPct val="0"/>
        </a:spcBef>
        <a:spcAft>
          <a:spcPct val="40000"/>
        </a:spcAft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444500" indent="-261938" algn="l" rtl="0" eaLnBrk="0" fontAlgn="base" hangingPunct="0">
        <a:spcBef>
          <a:spcPct val="0"/>
        </a:spcBef>
        <a:spcAft>
          <a:spcPct val="40000"/>
        </a:spcAft>
        <a:buChar char="–"/>
        <a:defRPr>
          <a:solidFill>
            <a:schemeClr val="tx1"/>
          </a:solidFill>
          <a:latin typeface="+mn-lt"/>
          <a:cs typeface="+mn-cs"/>
        </a:defRPr>
      </a:lvl2pPr>
      <a:lvl3pPr marL="720725" indent="-274638" algn="l" rtl="0" eaLnBrk="0" fontAlgn="base" hangingPunct="0">
        <a:spcBef>
          <a:spcPct val="0"/>
        </a:spcBef>
        <a:spcAft>
          <a:spcPct val="40000"/>
        </a:spcAft>
        <a:buChar char="•"/>
        <a:defRPr>
          <a:solidFill>
            <a:schemeClr val="tx1"/>
          </a:solidFill>
          <a:latin typeface="+mn-lt"/>
          <a:cs typeface="+mn-cs"/>
        </a:defRPr>
      </a:lvl3pPr>
      <a:lvl4pPr marL="987425" indent="-265113" algn="l" rtl="0" eaLnBrk="0" fontAlgn="base" hangingPunct="0">
        <a:spcBef>
          <a:spcPct val="0"/>
        </a:spcBef>
        <a:spcAft>
          <a:spcPct val="40000"/>
        </a:spcAft>
        <a:buChar char="–"/>
        <a:defRPr>
          <a:solidFill>
            <a:schemeClr val="tx1"/>
          </a:solidFill>
          <a:latin typeface="+mn-lt"/>
          <a:cs typeface="+mn-cs"/>
        </a:defRPr>
      </a:lvl4pPr>
      <a:lvl5pPr marL="1254125" indent="-265113" algn="l" rtl="0" eaLnBrk="0" fontAlgn="base" hangingPunct="0">
        <a:spcBef>
          <a:spcPct val="0"/>
        </a:spcBef>
        <a:spcAft>
          <a:spcPct val="40000"/>
        </a:spcAft>
        <a:buChar char="»"/>
        <a:defRPr>
          <a:solidFill>
            <a:schemeClr val="tx1"/>
          </a:solidFill>
          <a:latin typeface="+mn-lt"/>
          <a:cs typeface="+mn-cs"/>
        </a:defRPr>
      </a:lvl5pPr>
      <a:lvl6pPr marL="1711325" indent="-265113" algn="l" rtl="0" fontAlgn="base">
        <a:spcBef>
          <a:spcPct val="0"/>
        </a:spcBef>
        <a:spcAft>
          <a:spcPct val="40000"/>
        </a:spcAft>
        <a:buChar char="»"/>
        <a:defRPr>
          <a:solidFill>
            <a:schemeClr val="tx1"/>
          </a:solidFill>
          <a:latin typeface="+mn-lt"/>
          <a:cs typeface="+mn-cs"/>
        </a:defRPr>
      </a:lvl6pPr>
      <a:lvl7pPr marL="2168525" indent="-265113" algn="l" rtl="0" fontAlgn="base">
        <a:spcBef>
          <a:spcPct val="0"/>
        </a:spcBef>
        <a:spcAft>
          <a:spcPct val="40000"/>
        </a:spcAft>
        <a:buChar char="»"/>
        <a:defRPr>
          <a:solidFill>
            <a:schemeClr val="tx1"/>
          </a:solidFill>
          <a:latin typeface="+mn-lt"/>
          <a:cs typeface="+mn-cs"/>
        </a:defRPr>
      </a:lvl7pPr>
      <a:lvl8pPr marL="2625725" indent="-265113" algn="l" rtl="0" fontAlgn="base">
        <a:spcBef>
          <a:spcPct val="0"/>
        </a:spcBef>
        <a:spcAft>
          <a:spcPct val="40000"/>
        </a:spcAft>
        <a:buChar char="»"/>
        <a:defRPr>
          <a:solidFill>
            <a:schemeClr val="tx1"/>
          </a:solidFill>
          <a:latin typeface="+mn-lt"/>
          <a:cs typeface="+mn-cs"/>
        </a:defRPr>
      </a:lvl8pPr>
      <a:lvl9pPr marL="3082925" indent="-265113" algn="l" rtl="0" fontAlgn="base">
        <a:spcBef>
          <a:spcPct val="0"/>
        </a:spcBef>
        <a:spcAft>
          <a:spcPct val="40000"/>
        </a:spcAft>
        <a:buChar char="»"/>
        <a:defRPr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emf"/><Relationship Id="rId13" Type="http://schemas.openxmlformats.org/officeDocument/2006/relationships/image" Target="../media/image531.emf"/><Relationship Id="rId18" Type="http://schemas.openxmlformats.org/officeDocument/2006/relationships/image" Target="../media/image21.png"/><Relationship Id="rId3" Type="http://schemas.openxmlformats.org/officeDocument/2006/relationships/customXml" Target="../ink/ink37.xml"/><Relationship Id="rId7" Type="http://schemas.openxmlformats.org/officeDocument/2006/relationships/customXml" Target="../ink/ink39.xml"/><Relationship Id="rId12" Type="http://schemas.openxmlformats.org/officeDocument/2006/relationships/customXml" Target="../ink/ink41.xml"/><Relationship Id="rId17" Type="http://schemas.openxmlformats.org/officeDocument/2006/relationships/image" Target="../media/image55.emf"/><Relationship Id="rId2" Type="http://schemas.openxmlformats.org/officeDocument/2006/relationships/image" Target="../media/image19.png"/><Relationship Id="rId16" Type="http://schemas.openxmlformats.org/officeDocument/2006/relationships/customXml" Target="../ink/ink4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1.emf"/><Relationship Id="rId11" Type="http://schemas.openxmlformats.org/officeDocument/2006/relationships/image" Target="../media/image20.png"/><Relationship Id="rId5" Type="http://schemas.openxmlformats.org/officeDocument/2006/relationships/customXml" Target="../ink/ink38.xml"/><Relationship Id="rId15" Type="http://schemas.openxmlformats.org/officeDocument/2006/relationships/image" Target="../media/image54.emf"/><Relationship Id="rId10" Type="http://schemas.openxmlformats.org/officeDocument/2006/relationships/image" Target="../media/image53.emf"/><Relationship Id="rId19" Type="http://schemas.openxmlformats.org/officeDocument/2006/relationships/image" Target="../media/image22.png"/><Relationship Id="rId4" Type="http://schemas.openxmlformats.org/officeDocument/2006/relationships/image" Target="../media/image50.emf"/><Relationship Id="rId9" Type="http://schemas.openxmlformats.org/officeDocument/2006/relationships/customXml" Target="../ink/ink40.xml"/><Relationship Id="rId14" Type="http://schemas.openxmlformats.org/officeDocument/2006/relationships/customXml" Target="../ink/ink4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ustomXml" Target="../ink/ink44.xm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ustomXml" Target="../ink/ink45.xm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emf"/><Relationship Id="rId13" Type="http://schemas.openxmlformats.org/officeDocument/2006/relationships/customXml" Target="../ink/ink51.xml"/><Relationship Id="rId3" Type="http://schemas.openxmlformats.org/officeDocument/2006/relationships/customXml" Target="../ink/ink46.xml"/><Relationship Id="rId7" Type="http://schemas.openxmlformats.org/officeDocument/2006/relationships/customXml" Target="../ink/ink48.xml"/><Relationship Id="rId12" Type="http://schemas.openxmlformats.org/officeDocument/2006/relationships/image" Target="../media/image83.emf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0.emf"/><Relationship Id="rId11" Type="http://schemas.openxmlformats.org/officeDocument/2006/relationships/customXml" Target="../ink/ink50.xml"/><Relationship Id="rId5" Type="http://schemas.openxmlformats.org/officeDocument/2006/relationships/customXml" Target="../ink/ink47.xml"/><Relationship Id="rId10" Type="http://schemas.openxmlformats.org/officeDocument/2006/relationships/image" Target="../media/image82.emf"/><Relationship Id="rId4" Type="http://schemas.openxmlformats.org/officeDocument/2006/relationships/image" Target="../media/image79.emf"/><Relationship Id="rId9" Type="http://schemas.openxmlformats.org/officeDocument/2006/relationships/customXml" Target="../ink/ink49.xml"/><Relationship Id="rId14" Type="http://schemas.openxmlformats.org/officeDocument/2006/relationships/image" Target="../media/image84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0.emf"/><Relationship Id="rId13" Type="http://schemas.openxmlformats.org/officeDocument/2006/relationships/customXml" Target="../ink/ink57.xml"/><Relationship Id="rId18" Type="http://schemas.openxmlformats.org/officeDocument/2006/relationships/image" Target="../media/image101.emf"/><Relationship Id="rId3" Type="http://schemas.openxmlformats.org/officeDocument/2006/relationships/customXml" Target="../ink/ink52.xml"/><Relationship Id="rId21" Type="http://schemas.openxmlformats.org/officeDocument/2006/relationships/image" Target="../media/image29.png"/><Relationship Id="rId7" Type="http://schemas.openxmlformats.org/officeDocument/2006/relationships/customXml" Target="../ink/ink54.xml"/><Relationship Id="rId12" Type="http://schemas.openxmlformats.org/officeDocument/2006/relationships/image" Target="../media/image98.emf"/><Relationship Id="rId17" Type="http://schemas.openxmlformats.org/officeDocument/2006/relationships/customXml" Target="../ink/ink59.xml"/><Relationship Id="rId2" Type="http://schemas.openxmlformats.org/officeDocument/2006/relationships/image" Target="../media/image28.png"/><Relationship Id="rId16" Type="http://schemas.openxmlformats.org/officeDocument/2006/relationships/image" Target="../media/image100.emf"/><Relationship Id="rId20" Type="http://schemas.openxmlformats.org/officeDocument/2006/relationships/image" Target="../media/image102.em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30.emf"/><Relationship Id="rId11" Type="http://schemas.openxmlformats.org/officeDocument/2006/relationships/customXml" Target="../ink/ink56.xml"/><Relationship Id="rId5" Type="http://schemas.openxmlformats.org/officeDocument/2006/relationships/customXml" Target="../ink/ink53.xml"/><Relationship Id="rId15" Type="http://schemas.openxmlformats.org/officeDocument/2006/relationships/customXml" Target="../ink/ink58.xml"/><Relationship Id="rId10" Type="http://schemas.openxmlformats.org/officeDocument/2006/relationships/image" Target="../media/image850.emf"/><Relationship Id="rId19" Type="http://schemas.openxmlformats.org/officeDocument/2006/relationships/customXml" Target="../ink/ink60.xml"/><Relationship Id="rId4" Type="http://schemas.openxmlformats.org/officeDocument/2006/relationships/image" Target="../media/image820.emf"/><Relationship Id="rId9" Type="http://schemas.openxmlformats.org/officeDocument/2006/relationships/customXml" Target="../ink/ink55.xml"/><Relationship Id="rId14" Type="http://schemas.openxmlformats.org/officeDocument/2006/relationships/image" Target="../media/image99.em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emf"/><Relationship Id="rId13" Type="http://schemas.openxmlformats.org/officeDocument/2006/relationships/image" Target="../media/image32.png"/><Relationship Id="rId3" Type="http://schemas.openxmlformats.org/officeDocument/2006/relationships/customXml" Target="../ink/ink61.xml"/><Relationship Id="rId7" Type="http://schemas.openxmlformats.org/officeDocument/2006/relationships/customXml" Target="../ink/ink63.xml"/><Relationship Id="rId12" Type="http://schemas.openxmlformats.org/officeDocument/2006/relationships/image" Target="../media/image107.emf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4.emf"/><Relationship Id="rId11" Type="http://schemas.openxmlformats.org/officeDocument/2006/relationships/customXml" Target="../ink/ink65.xml"/><Relationship Id="rId5" Type="http://schemas.openxmlformats.org/officeDocument/2006/relationships/customXml" Target="../ink/ink62.xml"/><Relationship Id="rId10" Type="http://schemas.openxmlformats.org/officeDocument/2006/relationships/image" Target="../media/image106.emf"/><Relationship Id="rId4" Type="http://schemas.openxmlformats.org/officeDocument/2006/relationships/image" Target="../media/image103.emf"/><Relationship Id="rId9" Type="http://schemas.openxmlformats.org/officeDocument/2006/relationships/customXml" Target="../ink/ink6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0.emf"/><Relationship Id="rId13" Type="http://schemas.openxmlformats.org/officeDocument/2006/relationships/customXml" Target="../ink/ink71.xml"/><Relationship Id="rId18" Type="http://schemas.openxmlformats.org/officeDocument/2006/relationships/image" Target="../media/image112.emf"/><Relationship Id="rId26" Type="http://schemas.openxmlformats.org/officeDocument/2006/relationships/image" Target="../media/image116.emf"/><Relationship Id="rId3" Type="http://schemas.openxmlformats.org/officeDocument/2006/relationships/customXml" Target="../ink/ink66.xml"/><Relationship Id="rId21" Type="http://schemas.openxmlformats.org/officeDocument/2006/relationships/customXml" Target="../ink/ink75.xml"/><Relationship Id="rId7" Type="http://schemas.openxmlformats.org/officeDocument/2006/relationships/customXml" Target="../ink/ink68.xml"/><Relationship Id="rId12" Type="http://schemas.openxmlformats.org/officeDocument/2006/relationships/image" Target="../media/image109.emf"/><Relationship Id="rId17" Type="http://schemas.openxmlformats.org/officeDocument/2006/relationships/customXml" Target="../ink/ink73.xml"/><Relationship Id="rId25" Type="http://schemas.openxmlformats.org/officeDocument/2006/relationships/customXml" Target="../ink/ink77.xml"/><Relationship Id="rId2" Type="http://schemas.openxmlformats.org/officeDocument/2006/relationships/image" Target="../media/image35.jpg"/><Relationship Id="rId16" Type="http://schemas.openxmlformats.org/officeDocument/2006/relationships/image" Target="../media/image111.emf"/><Relationship Id="rId20" Type="http://schemas.openxmlformats.org/officeDocument/2006/relationships/image" Target="../media/image113.emf"/><Relationship Id="rId29" Type="http://schemas.openxmlformats.org/officeDocument/2006/relationships/customXml" Target="../ink/ink7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60.emf"/><Relationship Id="rId11" Type="http://schemas.openxmlformats.org/officeDocument/2006/relationships/customXml" Target="../ink/ink70.xml"/><Relationship Id="rId24" Type="http://schemas.openxmlformats.org/officeDocument/2006/relationships/image" Target="../media/image115.emf"/><Relationship Id="rId5" Type="http://schemas.openxmlformats.org/officeDocument/2006/relationships/customXml" Target="../ink/ink67.xml"/><Relationship Id="rId15" Type="http://schemas.openxmlformats.org/officeDocument/2006/relationships/customXml" Target="../ink/ink72.xml"/><Relationship Id="rId23" Type="http://schemas.openxmlformats.org/officeDocument/2006/relationships/customXml" Target="../ink/ink76.xml"/><Relationship Id="rId28" Type="http://schemas.openxmlformats.org/officeDocument/2006/relationships/image" Target="../media/image117.emf"/><Relationship Id="rId10" Type="http://schemas.openxmlformats.org/officeDocument/2006/relationships/image" Target="../media/image1080.emf"/><Relationship Id="rId19" Type="http://schemas.openxmlformats.org/officeDocument/2006/relationships/customXml" Target="../ink/ink74.xml"/><Relationship Id="rId4" Type="http://schemas.openxmlformats.org/officeDocument/2006/relationships/image" Target="../media/image1050.emf"/><Relationship Id="rId9" Type="http://schemas.openxmlformats.org/officeDocument/2006/relationships/customXml" Target="../ink/ink69.xml"/><Relationship Id="rId14" Type="http://schemas.openxmlformats.org/officeDocument/2006/relationships/image" Target="../media/image1100.emf"/><Relationship Id="rId22" Type="http://schemas.openxmlformats.org/officeDocument/2006/relationships/image" Target="../media/image114.emf"/><Relationship Id="rId27" Type="http://schemas.openxmlformats.org/officeDocument/2006/relationships/customXml" Target="../ink/ink78.xml"/><Relationship Id="rId30" Type="http://schemas.openxmlformats.org/officeDocument/2006/relationships/image" Target="../media/image118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emf"/><Relationship Id="rId3" Type="http://schemas.openxmlformats.org/officeDocument/2006/relationships/customXml" Target="../ink/ink80.xml"/><Relationship Id="rId7" Type="http://schemas.openxmlformats.org/officeDocument/2006/relationships/customXml" Target="../ink/ink82.xml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0.emf"/><Relationship Id="rId5" Type="http://schemas.openxmlformats.org/officeDocument/2006/relationships/customXml" Target="../ink/ink81.xml"/><Relationship Id="rId10" Type="http://schemas.openxmlformats.org/officeDocument/2006/relationships/image" Target="../media/image122.emf"/><Relationship Id="rId4" Type="http://schemas.openxmlformats.org/officeDocument/2006/relationships/image" Target="../media/image119.emf"/><Relationship Id="rId9" Type="http://schemas.openxmlformats.org/officeDocument/2006/relationships/customXml" Target="../ink/ink8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15.gif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customXml" Target="../ink/ink86.xml"/><Relationship Id="rId13" Type="http://schemas.openxmlformats.org/officeDocument/2006/relationships/image" Target="../media/image127.emf"/><Relationship Id="rId3" Type="http://schemas.openxmlformats.org/officeDocument/2006/relationships/image" Target="../media/image41.png"/><Relationship Id="rId7" Type="http://schemas.openxmlformats.org/officeDocument/2006/relationships/image" Target="../media/image124.emf"/><Relationship Id="rId12" Type="http://schemas.openxmlformats.org/officeDocument/2006/relationships/customXml" Target="../ink/ink88.xm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85.xml"/><Relationship Id="rId11" Type="http://schemas.openxmlformats.org/officeDocument/2006/relationships/image" Target="../media/image126.emf"/><Relationship Id="rId5" Type="http://schemas.openxmlformats.org/officeDocument/2006/relationships/image" Target="../media/image123.emf"/><Relationship Id="rId10" Type="http://schemas.openxmlformats.org/officeDocument/2006/relationships/customXml" Target="../ink/ink87.xml"/><Relationship Id="rId4" Type="http://schemas.openxmlformats.org/officeDocument/2006/relationships/customXml" Target="../ink/ink84.xml"/><Relationship Id="rId9" Type="http://schemas.openxmlformats.org/officeDocument/2006/relationships/image" Target="../media/image125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6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customXml" Target="../ink/ink89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emf"/><Relationship Id="rId13" Type="http://schemas.openxmlformats.org/officeDocument/2006/relationships/customXml" Target="../ink/ink95.xml"/><Relationship Id="rId18" Type="http://schemas.openxmlformats.org/officeDocument/2006/relationships/image" Target="../media/image146.emf"/><Relationship Id="rId3" Type="http://schemas.openxmlformats.org/officeDocument/2006/relationships/customXml" Target="../ink/ink90.xml"/><Relationship Id="rId21" Type="http://schemas.openxmlformats.org/officeDocument/2006/relationships/customXml" Target="../ink/ink99.xml"/><Relationship Id="rId7" Type="http://schemas.openxmlformats.org/officeDocument/2006/relationships/customXml" Target="../ink/ink92.xml"/><Relationship Id="rId12" Type="http://schemas.openxmlformats.org/officeDocument/2006/relationships/image" Target="../media/image143.emf"/><Relationship Id="rId17" Type="http://schemas.openxmlformats.org/officeDocument/2006/relationships/customXml" Target="../ink/ink97.xml"/><Relationship Id="rId2" Type="http://schemas.openxmlformats.org/officeDocument/2006/relationships/image" Target="../media/image47.png"/><Relationship Id="rId16" Type="http://schemas.openxmlformats.org/officeDocument/2006/relationships/image" Target="../media/image145.emf"/><Relationship Id="rId20" Type="http://schemas.openxmlformats.org/officeDocument/2006/relationships/image" Target="../media/image147.em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00.emf"/><Relationship Id="rId11" Type="http://schemas.openxmlformats.org/officeDocument/2006/relationships/customXml" Target="../ink/ink94.xml"/><Relationship Id="rId24" Type="http://schemas.openxmlformats.org/officeDocument/2006/relationships/image" Target="../media/image149.emf"/><Relationship Id="rId5" Type="http://schemas.openxmlformats.org/officeDocument/2006/relationships/customXml" Target="../ink/ink91.xml"/><Relationship Id="rId15" Type="http://schemas.openxmlformats.org/officeDocument/2006/relationships/customXml" Target="../ink/ink96.xml"/><Relationship Id="rId23" Type="http://schemas.openxmlformats.org/officeDocument/2006/relationships/customXml" Target="../ink/ink100.xml"/><Relationship Id="rId10" Type="http://schemas.openxmlformats.org/officeDocument/2006/relationships/image" Target="../media/image142.emf"/><Relationship Id="rId19" Type="http://schemas.openxmlformats.org/officeDocument/2006/relationships/customXml" Target="../ink/ink98.xml"/><Relationship Id="rId4" Type="http://schemas.openxmlformats.org/officeDocument/2006/relationships/image" Target="../media/image139.emf"/><Relationship Id="rId9" Type="http://schemas.openxmlformats.org/officeDocument/2006/relationships/customXml" Target="../ink/ink93.xml"/><Relationship Id="rId14" Type="http://schemas.openxmlformats.org/officeDocument/2006/relationships/image" Target="../media/image144.emf"/><Relationship Id="rId22" Type="http://schemas.openxmlformats.org/officeDocument/2006/relationships/image" Target="../media/image148.emf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0.emf"/><Relationship Id="rId13" Type="http://schemas.openxmlformats.org/officeDocument/2006/relationships/customXml" Target="../ink/ink106.xml"/><Relationship Id="rId18" Type="http://schemas.openxmlformats.org/officeDocument/2006/relationships/image" Target="../media/image153.emf"/><Relationship Id="rId3" Type="http://schemas.openxmlformats.org/officeDocument/2006/relationships/customXml" Target="../ink/ink101.xml"/><Relationship Id="rId21" Type="http://schemas.openxmlformats.org/officeDocument/2006/relationships/customXml" Target="../ink/ink110.xml"/><Relationship Id="rId7" Type="http://schemas.openxmlformats.org/officeDocument/2006/relationships/customXml" Target="../ink/ink103.xml"/><Relationship Id="rId12" Type="http://schemas.openxmlformats.org/officeDocument/2006/relationships/image" Target="../media/image150.emf"/><Relationship Id="rId17" Type="http://schemas.openxmlformats.org/officeDocument/2006/relationships/customXml" Target="../ink/ink108.xml"/><Relationship Id="rId2" Type="http://schemas.openxmlformats.org/officeDocument/2006/relationships/image" Target="../media/image48.png"/><Relationship Id="rId16" Type="http://schemas.openxmlformats.org/officeDocument/2006/relationships/image" Target="../media/image152.emf"/><Relationship Id="rId20" Type="http://schemas.openxmlformats.org/officeDocument/2006/relationships/image" Target="../media/image136.em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70.emf"/><Relationship Id="rId11" Type="http://schemas.openxmlformats.org/officeDocument/2006/relationships/customXml" Target="../ink/ink105.xml"/><Relationship Id="rId5" Type="http://schemas.openxmlformats.org/officeDocument/2006/relationships/customXml" Target="../ink/ink102.xml"/><Relationship Id="rId15" Type="http://schemas.openxmlformats.org/officeDocument/2006/relationships/customXml" Target="../ink/ink107.xml"/><Relationship Id="rId23" Type="http://schemas.openxmlformats.org/officeDocument/2006/relationships/image" Target="../media/image50.png"/><Relationship Id="rId10" Type="http://schemas.openxmlformats.org/officeDocument/2006/relationships/image" Target="../media/image1490.emf"/><Relationship Id="rId19" Type="http://schemas.openxmlformats.org/officeDocument/2006/relationships/customXml" Target="../ink/ink109.xml"/><Relationship Id="rId4" Type="http://schemas.openxmlformats.org/officeDocument/2006/relationships/image" Target="../media/image1460.emf"/><Relationship Id="rId9" Type="http://schemas.openxmlformats.org/officeDocument/2006/relationships/customXml" Target="../ink/ink104.xml"/><Relationship Id="rId14" Type="http://schemas.openxmlformats.org/officeDocument/2006/relationships/image" Target="../media/image151.emf"/><Relationship Id="rId22" Type="http://schemas.openxmlformats.org/officeDocument/2006/relationships/image" Target="../media/image49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emf"/><Relationship Id="rId13" Type="http://schemas.openxmlformats.org/officeDocument/2006/relationships/image" Target="../media/image55.png"/><Relationship Id="rId3" Type="http://schemas.openxmlformats.org/officeDocument/2006/relationships/customXml" Target="../ink/ink111.xml"/><Relationship Id="rId7" Type="http://schemas.openxmlformats.org/officeDocument/2006/relationships/customXml" Target="../ink/ink113.xml"/><Relationship Id="rId12" Type="http://schemas.openxmlformats.org/officeDocument/2006/relationships/image" Target="../media/image127.emf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4.emf"/><Relationship Id="rId11" Type="http://schemas.openxmlformats.org/officeDocument/2006/relationships/customXml" Target="../ink/ink115.xml"/><Relationship Id="rId5" Type="http://schemas.openxmlformats.org/officeDocument/2006/relationships/customXml" Target="../ink/ink112.xml"/><Relationship Id="rId10" Type="http://schemas.openxmlformats.org/officeDocument/2006/relationships/image" Target="../media/image126.emf"/><Relationship Id="rId4" Type="http://schemas.openxmlformats.org/officeDocument/2006/relationships/image" Target="../media/image123.emf"/><Relationship Id="rId9" Type="http://schemas.openxmlformats.org/officeDocument/2006/relationships/customXml" Target="../ink/ink11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customXml" Target="../ink/ink118.xml"/><Relationship Id="rId13" Type="http://schemas.openxmlformats.org/officeDocument/2006/relationships/image" Target="../media/image170.emf"/><Relationship Id="rId3" Type="http://schemas.openxmlformats.org/officeDocument/2006/relationships/image" Target="../media/image61.jpg"/><Relationship Id="rId7" Type="http://schemas.openxmlformats.org/officeDocument/2006/relationships/image" Target="../media/image155.emf"/><Relationship Id="rId12" Type="http://schemas.openxmlformats.org/officeDocument/2006/relationships/customXml" Target="../ink/ink120.xml"/><Relationship Id="rId17" Type="http://schemas.openxmlformats.org/officeDocument/2006/relationships/image" Target="../media/image172.emf"/><Relationship Id="rId2" Type="http://schemas.openxmlformats.org/officeDocument/2006/relationships/image" Target="../media/image60.jpg"/><Relationship Id="rId16" Type="http://schemas.openxmlformats.org/officeDocument/2006/relationships/customXml" Target="../ink/ink122.xml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117.xml"/><Relationship Id="rId11" Type="http://schemas.openxmlformats.org/officeDocument/2006/relationships/image" Target="../media/image169.emf"/><Relationship Id="rId5" Type="http://schemas.openxmlformats.org/officeDocument/2006/relationships/image" Target="../media/image154.emf"/><Relationship Id="rId15" Type="http://schemas.openxmlformats.org/officeDocument/2006/relationships/image" Target="../media/image171.emf"/><Relationship Id="rId10" Type="http://schemas.openxmlformats.org/officeDocument/2006/relationships/customXml" Target="../ink/ink119.xml"/><Relationship Id="rId4" Type="http://schemas.openxmlformats.org/officeDocument/2006/relationships/customXml" Target="../ink/ink116.xml"/><Relationship Id="rId9" Type="http://schemas.openxmlformats.org/officeDocument/2006/relationships/image" Target="../media/image168.emf"/><Relationship Id="rId14" Type="http://schemas.openxmlformats.org/officeDocument/2006/relationships/customXml" Target="../ink/ink12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15.gif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6.emf"/><Relationship Id="rId13" Type="http://schemas.openxmlformats.org/officeDocument/2006/relationships/customXml" Target="../ink/ink128.xml"/><Relationship Id="rId3" Type="http://schemas.openxmlformats.org/officeDocument/2006/relationships/customXml" Target="../ink/ink123.xml"/><Relationship Id="rId7" Type="http://schemas.openxmlformats.org/officeDocument/2006/relationships/customXml" Target="../ink/ink125.xml"/><Relationship Id="rId12" Type="http://schemas.openxmlformats.org/officeDocument/2006/relationships/image" Target="../media/image178.emf"/><Relationship Id="rId17" Type="http://schemas.openxmlformats.org/officeDocument/2006/relationships/image" Target="../media/image65.png"/><Relationship Id="rId2" Type="http://schemas.openxmlformats.org/officeDocument/2006/relationships/image" Target="../media/image64.png"/><Relationship Id="rId16" Type="http://schemas.openxmlformats.org/officeDocument/2006/relationships/image" Target="../media/image180.em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5.emf"/><Relationship Id="rId11" Type="http://schemas.openxmlformats.org/officeDocument/2006/relationships/customXml" Target="../ink/ink127.xml"/><Relationship Id="rId5" Type="http://schemas.openxmlformats.org/officeDocument/2006/relationships/customXml" Target="../ink/ink124.xml"/><Relationship Id="rId15" Type="http://schemas.openxmlformats.org/officeDocument/2006/relationships/customXml" Target="../ink/ink129.xml"/><Relationship Id="rId10" Type="http://schemas.openxmlformats.org/officeDocument/2006/relationships/image" Target="../media/image177.emf"/><Relationship Id="rId4" Type="http://schemas.openxmlformats.org/officeDocument/2006/relationships/image" Target="../media/image174.emf"/><Relationship Id="rId9" Type="http://schemas.openxmlformats.org/officeDocument/2006/relationships/customXml" Target="../ink/ink126.xml"/><Relationship Id="rId14" Type="http://schemas.openxmlformats.org/officeDocument/2006/relationships/image" Target="../media/image179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emf"/><Relationship Id="rId13" Type="http://schemas.openxmlformats.org/officeDocument/2006/relationships/customXml" Target="../ink/ink135.xml"/><Relationship Id="rId18" Type="http://schemas.openxmlformats.org/officeDocument/2006/relationships/image" Target="../media/image1210.emf"/><Relationship Id="rId3" Type="http://schemas.openxmlformats.org/officeDocument/2006/relationships/customXml" Target="../ink/ink130.xml"/><Relationship Id="rId21" Type="http://schemas.openxmlformats.org/officeDocument/2006/relationships/customXml" Target="../ink/ink139.xml"/><Relationship Id="rId7" Type="http://schemas.openxmlformats.org/officeDocument/2006/relationships/customXml" Target="../ink/ink132.xml"/><Relationship Id="rId12" Type="http://schemas.openxmlformats.org/officeDocument/2006/relationships/image" Target="../media/image97.emf"/><Relationship Id="rId17" Type="http://schemas.openxmlformats.org/officeDocument/2006/relationships/customXml" Target="../ink/ink137.xml"/><Relationship Id="rId2" Type="http://schemas.openxmlformats.org/officeDocument/2006/relationships/image" Target="../media/image68.jpg"/><Relationship Id="rId16" Type="http://schemas.openxmlformats.org/officeDocument/2006/relationships/image" Target="../media/image110.emf"/><Relationship Id="rId20" Type="http://schemas.openxmlformats.org/officeDocument/2006/relationships/image" Target="../media/image1310.em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emf"/><Relationship Id="rId11" Type="http://schemas.openxmlformats.org/officeDocument/2006/relationships/customXml" Target="../ink/ink134.xml"/><Relationship Id="rId24" Type="http://schemas.openxmlformats.org/officeDocument/2006/relationships/image" Target="../media/image1510.emf"/><Relationship Id="rId5" Type="http://schemas.openxmlformats.org/officeDocument/2006/relationships/customXml" Target="../ink/ink131.xml"/><Relationship Id="rId15" Type="http://schemas.openxmlformats.org/officeDocument/2006/relationships/customXml" Target="../ink/ink136.xml"/><Relationship Id="rId23" Type="http://schemas.openxmlformats.org/officeDocument/2006/relationships/customXml" Target="../ink/ink140.xml"/><Relationship Id="rId10" Type="http://schemas.openxmlformats.org/officeDocument/2006/relationships/image" Target="../media/image8.emf"/><Relationship Id="rId19" Type="http://schemas.openxmlformats.org/officeDocument/2006/relationships/customXml" Target="../ink/ink138.xml"/><Relationship Id="rId4" Type="http://schemas.openxmlformats.org/officeDocument/2006/relationships/image" Target="../media/image5.emf"/><Relationship Id="rId9" Type="http://schemas.openxmlformats.org/officeDocument/2006/relationships/customXml" Target="../ink/ink133.xml"/><Relationship Id="rId14" Type="http://schemas.openxmlformats.org/officeDocument/2006/relationships/image" Target="../media/image1010.emf"/><Relationship Id="rId22" Type="http://schemas.openxmlformats.org/officeDocument/2006/relationships/image" Target="../media/image140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69.png"/><Relationship Id="rId4" Type="http://schemas.openxmlformats.org/officeDocument/2006/relationships/image" Target="../media/image15.gif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customXml" Target="../ink/ink145.xml"/><Relationship Id="rId3" Type="http://schemas.openxmlformats.org/officeDocument/2006/relationships/image" Target="../media/image71.png"/><Relationship Id="rId7" Type="http://schemas.openxmlformats.org/officeDocument/2006/relationships/image" Target="../media/image188.emf"/><Relationship Id="rId12" Type="http://schemas.openxmlformats.org/officeDocument/2006/relationships/image" Target="../media/image191.emf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142.xml"/><Relationship Id="rId11" Type="http://schemas.openxmlformats.org/officeDocument/2006/relationships/customXml" Target="../ink/ink144.xml"/><Relationship Id="rId5" Type="http://schemas.openxmlformats.org/officeDocument/2006/relationships/image" Target="../media/image187.emf"/><Relationship Id="rId10" Type="http://schemas.openxmlformats.org/officeDocument/2006/relationships/image" Target="../media/image190.emf"/><Relationship Id="rId4" Type="http://schemas.openxmlformats.org/officeDocument/2006/relationships/customXml" Target="../ink/ink141.xml"/><Relationship Id="rId9" Type="http://schemas.openxmlformats.org/officeDocument/2006/relationships/customXml" Target="../ink/ink143.xml"/><Relationship Id="rId14" Type="http://schemas.openxmlformats.org/officeDocument/2006/relationships/image" Target="../media/image192.emf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customXml" Target="../ink/ink148.xml"/><Relationship Id="rId13" Type="http://schemas.openxmlformats.org/officeDocument/2006/relationships/image" Target="../media/image360.emf"/><Relationship Id="rId18" Type="http://schemas.openxmlformats.org/officeDocument/2006/relationships/customXml" Target="../ink/ink153.xml"/><Relationship Id="rId3" Type="http://schemas.openxmlformats.org/officeDocument/2006/relationships/customXml" Target="../ink/ink146.xml"/><Relationship Id="rId21" Type="http://schemas.openxmlformats.org/officeDocument/2006/relationships/image" Target="../media/image400.emf"/><Relationship Id="rId7" Type="http://schemas.openxmlformats.org/officeDocument/2006/relationships/image" Target="../media/image330.emf"/><Relationship Id="rId12" Type="http://schemas.openxmlformats.org/officeDocument/2006/relationships/customXml" Target="../ink/ink150.xml"/><Relationship Id="rId17" Type="http://schemas.openxmlformats.org/officeDocument/2006/relationships/image" Target="../media/image38.emf"/><Relationship Id="rId2" Type="http://schemas.openxmlformats.org/officeDocument/2006/relationships/image" Target="../media/image73.png"/><Relationship Id="rId16" Type="http://schemas.openxmlformats.org/officeDocument/2006/relationships/customXml" Target="../ink/ink152.xml"/><Relationship Id="rId20" Type="http://schemas.openxmlformats.org/officeDocument/2006/relationships/customXml" Target="../ink/ink154.xml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147.xml"/><Relationship Id="rId11" Type="http://schemas.openxmlformats.org/officeDocument/2006/relationships/image" Target="../media/image350.emf"/><Relationship Id="rId24" Type="http://schemas.openxmlformats.org/officeDocument/2006/relationships/image" Target="../media/image230.png"/><Relationship Id="rId5" Type="http://schemas.openxmlformats.org/officeDocument/2006/relationships/image" Target="../media/image320.emf"/><Relationship Id="rId15" Type="http://schemas.openxmlformats.org/officeDocument/2006/relationships/image" Target="../media/image37.emf"/><Relationship Id="rId23" Type="http://schemas.openxmlformats.org/officeDocument/2006/relationships/customXml" Target="../ink/ink155.xml"/><Relationship Id="rId10" Type="http://schemas.openxmlformats.org/officeDocument/2006/relationships/customXml" Target="../ink/ink149.xml"/><Relationship Id="rId19" Type="http://schemas.openxmlformats.org/officeDocument/2006/relationships/image" Target="../media/image39.emf"/><Relationship Id="rId9" Type="http://schemas.openxmlformats.org/officeDocument/2006/relationships/image" Target="../media/image340.emf"/><Relationship Id="rId14" Type="http://schemas.openxmlformats.org/officeDocument/2006/relationships/customXml" Target="../ink/ink151.xml"/><Relationship Id="rId22" Type="http://schemas.openxmlformats.org/officeDocument/2006/relationships/image" Target="../media/image7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emf"/><Relationship Id="rId13" Type="http://schemas.openxmlformats.org/officeDocument/2006/relationships/customXml" Target="../ink/ink6.xml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12" Type="http://schemas.openxmlformats.org/officeDocument/2006/relationships/image" Target="../media/image13.emf"/><Relationship Id="rId2" Type="http://schemas.openxmlformats.org/officeDocument/2006/relationships/image" Target="../media/image9.jpg"/><Relationship Id="rId16" Type="http://schemas.openxmlformats.org/officeDocument/2006/relationships/image" Target="../media/image15.em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emf"/><Relationship Id="rId11" Type="http://schemas.openxmlformats.org/officeDocument/2006/relationships/customXml" Target="../ink/ink5.xml"/><Relationship Id="rId5" Type="http://schemas.openxmlformats.org/officeDocument/2006/relationships/customXml" Target="../ink/ink2.xml"/><Relationship Id="rId15" Type="http://schemas.openxmlformats.org/officeDocument/2006/relationships/customXml" Target="../ink/ink7.xml"/><Relationship Id="rId10" Type="http://schemas.openxmlformats.org/officeDocument/2006/relationships/image" Target="../media/image12.emf"/><Relationship Id="rId4" Type="http://schemas.openxmlformats.org/officeDocument/2006/relationships/image" Target="../media/image9.emf"/><Relationship Id="rId9" Type="http://schemas.openxmlformats.org/officeDocument/2006/relationships/customXml" Target="../ink/ink4.xml"/><Relationship Id="rId14" Type="http://schemas.openxmlformats.org/officeDocument/2006/relationships/image" Target="../media/image14.e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7" Type="http://schemas.openxmlformats.org/officeDocument/2006/relationships/image" Target="../media/image270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157.xml"/><Relationship Id="rId5" Type="http://schemas.openxmlformats.org/officeDocument/2006/relationships/image" Target="../media/image260.png"/><Relationship Id="rId4" Type="http://schemas.openxmlformats.org/officeDocument/2006/relationships/customXml" Target="../ink/ink156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1.emf"/><Relationship Id="rId13" Type="http://schemas.openxmlformats.org/officeDocument/2006/relationships/customXml" Target="../ink/ink163.xml"/><Relationship Id="rId3" Type="http://schemas.openxmlformats.org/officeDocument/2006/relationships/customXml" Target="../ink/ink158.xml"/><Relationship Id="rId21" Type="http://schemas.openxmlformats.org/officeDocument/2006/relationships/image" Target="../media/image79.png"/><Relationship Id="rId7" Type="http://schemas.openxmlformats.org/officeDocument/2006/relationships/customXml" Target="../ink/ink160.xml"/><Relationship Id="rId12" Type="http://schemas.openxmlformats.org/officeDocument/2006/relationships/image" Target="../media/image521.emf"/><Relationship Id="rId2" Type="http://schemas.openxmlformats.org/officeDocument/2006/relationships/image" Target="../media/image77.png"/><Relationship Id="rId16" Type="http://schemas.openxmlformats.org/officeDocument/2006/relationships/customXml" Target="../ink/ink164.xml"/><Relationship Id="rId20" Type="http://schemas.openxmlformats.org/officeDocument/2006/relationships/image" Target="../media/image206.em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9.emf"/><Relationship Id="rId11" Type="http://schemas.openxmlformats.org/officeDocument/2006/relationships/customXml" Target="../ink/ink162.xml"/><Relationship Id="rId5" Type="http://schemas.openxmlformats.org/officeDocument/2006/relationships/customXml" Target="../ink/ink159.xml"/><Relationship Id="rId15" Type="http://schemas.openxmlformats.org/officeDocument/2006/relationships/image" Target="../media/image78.png"/><Relationship Id="rId23" Type="http://schemas.openxmlformats.org/officeDocument/2006/relationships/image" Target="../media/image310.png"/><Relationship Id="rId10" Type="http://schemas.openxmlformats.org/officeDocument/2006/relationships/image" Target="../media/image511.emf"/><Relationship Id="rId4" Type="http://schemas.openxmlformats.org/officeDocument/2006/relationships/image" Target="../media/image48.emf"/><Relationship Id="rId9" Type="http://schemas.openxmlformats.org/officeDocument/2006/relationships/customXml" Target="../ink/ink161.xml"/><Relationship Id="rId14" Type="http://schemas.openxmlformats.org/officeDocument/2006/relationships/image" Target="../media/image202.emf"/><Relationship Id="rId22" Type="http://schemas.openxmlformats.org/officeDocument/2006/relationships/customXml" Target="../ink/ink16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15.gif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customXml" Target="../ink/ink168.xml"/><Relationship Id="rId13" Type="http://schemas.openxmlformats.org/officeDocument/2006/relationships/image" Target="../media/image1020.emf"/><Relationship Id="rId18" Type="http://schemas.openxmlformats.org/officeDocument/2006/relationships/image" Target="../media/image87.png"/><Relationship Id="rId3" Type="http://schemas.openxmlformats.org/officeDocument/2006/relationships/customXml" Target="../ink/ink166.xml"/><Relationship Id="rId7" Type="http://schemas.openxmlformats.org/officeDocument/2006/relationships/image" Target="../media/image730.emf"/><Relationship Id="rId12" Type="http://schemas.openxmlformats.org/officeDocument/2006/relationships/customXml" Target="../ink/ink170.xml"/><Relationship Id="rId17" Type="http://schemas.openxmlformats.org/officeDocument/2006/relationships/image" Target="../media/image1040.emf"/><Relationship Id="rId2" Type="http://schemas.openxmlformats.org/officeDocument/2006/relationships/image" Target="../media/image86.png"/><Relationship Id="rId16" Type="http://schemas.openxmlformats.org/officeDocument/2006/relationships/customXml" Target="../ink/ink172.xml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167.xml"/><Relationship Id="rId11" Type="http://schemas.openxmlformats.org/officeDocument/2006/relationships/image" Target="../media/image841.emf"/><Relationship Id="rId5" Type="http://schemas.openxmlformats.org/officeDocument/2006/relationships/image" Target="../media/image580.emf"/><Relationship Id="rId15" Type="http://schemas.openxmlformats.org/officeDocument/2006/relationships/image" Target="../media/image1030.emf"/><Relationship Id="rId10" Type="http://schemas.openxmlformats.org/officeDocument/2006/relationships/customXml" Target="../ink/ink169.xml"/><Relationship Id="rId9" Type="http://schemas.openxmlformats.org/officeDocument/2006/relationships/image" Target="../media/image831.emf"/><Relationship Id="rId14" Type="http://schemas.openxmlformats.org/officeDocument/2006/relationships/customXml" Target="../ink/ink171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customXml" Target="../ink/ink175.xml"/><Relationship Id="rId3" Type="http://schemas.openxmlformats.org/officeDocument/2006/relationships/customXml" Target="../ink/ink173.xml"/><Relationship Id="rId7" Type="http://schemas.openxmlformats.org/officeDocument/2006/relationships/image" Target="../media/image108.emf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174.xml"/><Relationship Id="rId5" Type="http://schemas.openxmlformats.org/officeDocument/2006/relationships/image" Target="../media/image1071.emf"/><Relationship Id="rId10" Type="http://schemas.openxmlformats.org/officeDocument/2006/relationships/image" Target="../media/image89.png"/><Relationship Id="rId9" Type="http://schemas.openxmlformats.org/officeDocument/2006/relationships/image" Target="../media/image1090.emf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customXml" Target="../ink/ink178.xml"/><Relationship Id="rId13" Type="http://schemas.openxmlformats.org/officeDocument/2006/relationships/image" Target="../media/image1160.emf"/><Relationship Id="rId18" Type="http://schemas.openxmlformats.org/officeDocument/2006/relationships/customXml" Target="../ink/ink183.xml"/><Relationship Id="rId3" Type="http://schemas.openxmlformats.org/officeDocument/2006/relationships/customXml" Target="../ink/ink176.xml"/><Relationship Id="rId21" Type="http://schemas.openxmlformats.org/officeDocument/2006/relationships/image" Target="../media/image1200.emf"/><Relationship Id="rId7" Type="http://schemas.openxmlformats.org/officeDocument/2006/relationships/image" Target="../media/image1130.emf"/><Relationship Id="rId12" Type="http://schemas.openxmlformats.org/officeDocument/2006/relationships/customXml" Target="../ink/ink180.xml"/><Relationship Id="rId17" Type="http://schemas.openxmlformats.org/officeDocument/2006/relationships/image" Target="../media/image1180.emf"/><Relationship Id="rId2" Type="http://schemas.openxmlformats.org/officeDocument/2006/relationships/image" Target="../media/image90.png"/><Relationship Id="rId16" Type="http://schemas.openxmlformats.org/officeDocument/2006/relationships/customXml" Target="../ink/ink182.xml"/><Relationship Id="rId20" Type="http://schemas.openxmlformats.org/officeDocument/2006/relationships/customXml" Target="../ink/ink184.xml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177.xml"/><Relationship Id="rId11" Type="http://schemas.openxmlformats.org/officeDocument/2006/relationships/image" Target="../media/image1150.emf"/><Relationship Id="rId5" Type="http://schemas.openxmlformats.org/officeDocument/2006/relationships/image" Target="../media/image1120.emf"/><Relationship Id="rId15" Type="http://schemas.openxmlformats.org/officeDocument/2006/relationships/image" Target="../media/image1170.emf"/><Relationship Id="rId10" Type="http://schemas.openxmlformats.org/officeDocument/2006/relationships/customXml" Target="../ink/ink179.xml"/><Relationship Id="rId19" Type="http://schemas.openxmlformats.org/officeDocument/2006/relationships/image" Target="../media/image1190.emf"/><Relationship Id="rId9" Type="http://schemas.openxmlformats.org/officeDocument/2006/relationships/image" Target="../media/image1140.emf"/><Relationship Id="rId14" Type="http://schemas.openxmlformats.org/officeDocument/2006/relationships/customXml" Target="../ink/ink181.xml"/><Relationship Id="rId22" Type="http://schemas.openxmlformats.org/officeDocument/2006/relationships/image" Target="../media/image91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0.emf"/><Relationship Id="rId13" Type="http://schemas.openxmlformats.org/officeDocument/2006/relationships/customXml" Target="../ink/ink190.xml"/><Relationship Id="rId18" Type="http://schemas.openxmlformats.org/officeDocument/2006/relationships/image" Target="../media/image129.emf"/><Relationship Id="rId3" Type="http://schemas.openxmlformats.org/officeDocument/2006/relationships/customXml" Target="../ink/ink185.xml"/><Relationship Id="rId7" Type="http://schemas.openxmlformats.org/officeDocument/2006/relationships/customXml" Target="../ink/ink187.xml"/><Relationship Id="rId12" Type="http://schemas.openxmlformats.org/officeDocument/2006/relationships/image" Target="../media/image1260.emf"/><Relationship Id="rId17" Type="http://schemas.openxmlformats.org/officeDocument/2006/relationships/customXml" Target="../ink/ink192.xml"/><Relationship Id="rId2" Type="http://schemas.openxmlformats.org/officeDocument/2006/relationships/image" Target="../media/image92.png"/><Relationship Id="rId16" Type="http://schemas.openxmlformats.org/officeDocument/2006/relationships/image" Target="../media/image128.em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30.emf"/><Relationship Id="rId11" Type="http://schemas.openxmlformats.org/officeDocument/2006/relationships/customXml" Target="../ink/ink189.xml"/><Relationship Id="rId5" Type="http://schemas.openxmlformats.org/officeDocument/2006/relationships/customXml" Target="../ink/ink186.xml"/><Relationship Id="rId15" Type="http://schemas.openxmlformats.org/officeDocument/2006/relationships/customXml" Target="../ink/ink191.xml"/><Relationship Id="rId10" Type="http://schemas.openxmlformats.org/officeDocument/2006/relationships/image" Target="../media/image1250.emf"/><Relationship Id="rId4" Type="http://schemas.openxmlformats.org/officeDocument/2006/relationships/image" Target="../media/image1220.emf"/><Relationship Id="rId9" Type="http://schemas.openxmlformats.org/officeDocument/2006/relationships/customXml" Target="../ink/ink188.xml"/><Relationship Id="rId14" Type="http://schemas.openxmlformats.org/officeDocument/2006/relationships/image" Target="../media/image1270.e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emf"/><Relationship Id="rId3" Type="http://schemas.openxmlformats.org/officeDocument/2006/relationships/customXml" Target="../ink/ink8.xml"/><Relationship Id="rId7" Type="http://schemas.openxmlformats.org/officeDocument/2006/relationships/customXml" Target="../ink/ink10.xml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emf"/><Relationship Id="rId5" Type="http://schemas.openxmlformats.org/officeDocument/2006/relationships/customXml" Target="../ink/ink9.xml"/><Relationship Id="rId4" Type="http://schemas.openxmlformats.org/officeDocument/2006/relationships/image" Target="../media/image17.emf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emf"/><Relationship Id="rId13" Type="http://schemas.openxmlformats.org/officeDocument/2006/relationships/customXml" Target="../ink/ink198.xml"/><Relationship Id="rId18" Type="http://schemas.openxmlformats.org/officeDocument/2006/relationships/image" Target="../media/image138.emf"/><Relationship Id="rId3" Type="http://schemas.openxmlformats.org/officeDocument/2006/relationships/customXml" Target="../ink/ink193.xml"/><Relationship Id="rId7" Type="http://schemas.openxmlformats.org/officeDocument/2006/relationships/customXml" Target="../ink/ink195.xml"/><Relationship Id="rId12" Type="http://schemas.openxmlformats.org/officeDocument/2006/relationships/image" Target="../media/image135.emf"/><Relationship Id="rId17" Type="http://schemas.openxmlformats.org/officeDocument/2006/relationships/customXml" Target="../ink/ink200.xml"/><Relationship Id="rId2" Type="http://schemas.openxmlformats.org/officeDocument/2006/relationships/image" Target="../media/image93.png"/><Relationship Id="rId16" Type="http://schemas.openxmlformats.org/officeDocument/2006/relationships/image" Target="../media/image1370.emf"/><Relationship Id="rId20" Type="http://schemas.openxmlformats.org/officeDocument/2006/relationships/image" Target="../media/image1390.em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2.emf"/><Relationship Id="rId11" Type="http://schemas.openxmlformats.org/officeDocument/2006/relationships/customXml" Target="../ink/ink197.xml"/><Relationship Id="rId5" Type="http://schemas.openxmlformats.org/officeDocument/2006/relationships/customXml" Target="../ink/ink194.xml"/><Relationship Id="rId15" Type="http://schemas.openxmlformats.org/officeDocument/2006/relationships/customXml" Target="../ink/ink199.xml"/><Relationship Id="rId10" Type="http://schemas.openxmlformats.org/officeDocument/2006/relationships/image" Target="../media/image134.emf"/><Relationship Id="rId19" Type="http://schemas.openxmlformats.org/officeDocument/2006/relationships/customXml" Target="../ink/ink201.xml"/><Relationship Id="rId4" Type="http://schemas.openxmlformats.org/officeDocument/2006/relationships/image" Target="../media/image1311.emf"/><Relationship Id="rId9" Type="http://schemas.openxmlformats.org/officeDocument/2006/relationships/customXml" Target="../ink/ink196.xml"/><Relationship Id="rId14" Type="http://schemas.openxmlformats.org/officeDocument/2006/relationships/image" Target="../media/image1360.em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6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1.emf"/><Relationship Id="rId13" Type="http://schemas.openxmlformats.org/officeDocument/2006/relationships/customXml" Target="../ink/ink207.xml"/><Relationship Id="rId18" Type="http://schemas.openxmlformats.org/officeDocument/2006/relationships/image" Target="../media/image1530.emf"/><Relationship Id="rId3" Type="http://schemas.openxmlformats.org/officeDocument/2006/relationships/customXml" Target="../ink/ink202.xml"/><Relationship Id="rId21" Type="http://schemas.openxmlformats.org/officeDocument/2006/relationships/image" Target="../media/image98.png"/><Relationship Id="rId7" Type="http://schemas.openxmlformats.org/officeDocument/2006/relationships/customXml" Target="../ink/ink204.xml"/><Relationship Id="rId12" Type="http://schemas.openxmlformats.org/officeDocument/2006/relationships/image" Target="../media/image1500.emf"/><Relationship Id="rId17" Type="http://schemas.openxmlformats.org/officeDocument/2006/relationships/customXml" Target="../ink/ink209.xml"/><Relationship Id="rId2" Type="http://schemas.openxmlformats.org/officeDocument/2006/relationships/image" Target="../media/image97.png"/><Relationship Id="rId16" Type="http://schemas.openxmlformats.org/officeDocument/2006/relationships/image" Target="../media/image1520.emf"/><Relationship Id="rId20" Type="http://schemas.openxmlformats.org/officeDocument/2006/relationships/image" Target="../media/image1540.em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71.emf"/><Relationship Id="rId11" Type="http://schemas.openxmlformats.org/officeDocument/2006/relationships/customXml" Target="../ink/ink206.xml"/><Relationship Id="rId24" Type="http://schemas.openxmlformats.org/officeDocument/2006/relationships/image" Target="../media/image99.png"/><Relationship Id="rId5" Type="http://schemas.openxmlformats.org/officeDocument/2006/relationships/customXml" Target="../ink/ink203.xml"/><Relationship Id="rId15" Type="http://schemas.openxmlformats.org/officeDocument/2006/relationships/customXml" Target="../ink/ink208.xml"/><Relationship Id="rId23" Type="http://schemas.openxmlformats.org/officeDocument/2006/relationships/image" Target="../media/image570.png"/><Relationship Id="rId10" Type="http://schemas.openxmlformats.org/officeDocument/2006/relationships/image" Target="../media/image1491.emf"/><Relationship Id="rId19" Type="http://schemas.openxmlformats.org/officeDocument/2006/relationships/customXml" Target="../ink/ink210.xml"/><Relationship Id="rId4" Type="http://schemas.openxmlformats.org/officeDocument/2006/relationships/image" Target="../media/image1461.emf"/><Relationship Id="rId9" Type="http://schemas.openxmlformats.org/officeDocument/2006/relationships/customXml" Target="../ink/ink205.xml"/><Relationship Id="rId14" Type="http://schemas.openxmlformats.org/officeDocument/2006/relationships/image" Target="../media/image1511.emf"/><Relationship Id="rId22" Type="http://schemas.openxmlformats.org/officeDocument/2006/relationships/customXml" Target="../ink/ink211.xml"/></Relationships>
</file>

<file path=ppt/slides/_rels/slide53.xml.rels><?xml version="1.0" encoding="UTF-8" standalone="yes"?>
<Relationships xmlns="http://schemas.openxmlformats.org/package/2006/relationships"><Relationship Id="rId13" Type="http://schemas.openxmlformats.org/officeDocument/2006/relationships/customXml" Target="../ink/ink214.xml"/><Relationship Id="rId18" Type="http://schemas.openxmlformats.org/officeDocument/2006/relationships/image" Target="../media/image1670.emf"/><Relationship Id="rId26" Type="http://schemas.openxmlformats.org/officeDocument/2006/relationships/image" Target="../media/image1710.emf"/><Relationship Id="rId3" Type="http://schemas.openxmlformats.org/officeDocument/2006/relationships/customXml" Target="../ink/ink212.xml"/><Relationship Id="rId21" Type="http://schemas.openxmlformats.org/officeDocument/2006/relationships/customXml" Target="../ink/ink218.xml"/><Relationship Id="rId12" Type="http://schemas.openxmlformats.org/officeDocument/2006/relationships/image" Target="../media/image1640.emf"/><Relationship Id="rId17" Type="http://schemas.openxmlformats.org/officeDocument/2006/relationships/customXml" Target="../ink/ink216.xml"/><Relationship Id="rId25" Type="http://schemas.openxmlformats.org/officeDocument/2006/relationships/customXml" Target="../ink/ink220.xml"/><Relationship Id="rId2" Type="http://schemas.openxmlformats.org/officeDocument/2006/relationships/image" Target="../media/image100.png"/><Relationship Id="rId16" Type="http://schemas.openxmlformats.org/officeDocument/2006/relationships/image" Target="../media/image1660.emf"/><Relationship Id="rId20" Type="http://schemas.openxmlformats.org/officeDocument/2006/relationships/image" Target="../media/image1680.emf"/><Relationship Id="rId1" Type="http://schemas.openxmlformats.org/officeDocument/2006/relationships/slideLayout" Target="../slideLayouts/slideLayout6.xml"/><Relationship Id="rId11" Type="http://schemas.openxmlformats.org/officeDocument/2006/relationships/customXml" Target="../ink/ink213.xml"/><Relationship Id="rId24" Type="http://schemas.openxmlformats.org/officeDocument/2006/relationships/image" Target="../media/image1700.emf"/><Relationship Id="rId15" Type="http://schemas.openxmlformats.org/officeDocument/2006/relationships/customXml" Target="../ink/ink215.xml"/><Relationship Id="rId23" Type="http://schemas.openxmlformats.org/officeDocument/2006/relationships/customXml" Target="../ink/ink219.xml"/><Relationship Id="rId28" Type="http://schemas.openxmlformats.org/officeDocument/2006/relationships/image" Target="../media/image1720.emf"/><Relationship Id="rId10" Type="http://schemas.openxmlformats.org/officeDocument/2006/relationships/image" Target="../media/image1630.emf"/><Relationship Id="rId19" Type="http://schemas.openxmlformats.org/officeDocument/2006/relationships/customXml" Target="../ink/ink217.xml"/><Relationship Id="rId14" Type="http://schemas.openxmlformats.org/officeDocument/2006/relationships/image" Target="../media/image1650.emf"/><Relationship Id="rId22" Type="http://schemas.openxmlformats.org/officeDocument/2006/relationships/image" Target="../media/image1690.emf"/><Relationship Id="rId27" Type="http://schemas.openxmlformats.org/officeDocument/2006/relationships/customXml" Target="../ink/ink22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20.png"/><Relationship Id="rId4" Type="http://schemas.openxmlformats.org/officeDocument/2006/relationships/customXml" Target="../ink/ink22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customXml" Target="../ink/ink225.xml"/><Relationship Id="rId13" Type="http://schemas.openxmlformats.org/officeDocument/2006/relationships/image" Target="../media/image1020.emf"/><Relationship Id="rId3" Type="http://schemas.openxmlformats.org/officeDocument/2006/relationships/customXml" Target="../ink/ink223.xml"/><Relationship Id="rId7" Type="http://schemas.openxmlformats.org/officeDocument/2006/relationships/image" Target="../media/image730.emf"/><Relationship Id="rId12" Type="http://schemas.openxmlformats.org/officeDocument/2006/relationships/customXml" Target="../ink/ink227.xml"/><Relationship Id="rId2" Type="http://schemas.openxmlformats.org/officeDocument/2006/relationships/image" Target="../media/image86.png"/><Relationship Id="rId16" Type="http://schemas.openxmlformats.org/officeDocument/2006/relationships/image" Target="../media/image106.png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224.xml"/><Relationship Id="rId11" Type="http://schemas.openxmlformats.org/officeDocument/2006/relationships/image" Target="../media/image841.emf"/><Relationship Id="rId5" Type="http://schemas.openxmlformats.org/officeDocument/2006/relationships/image" Target="../media/image580.emf"/><Relationship Id="rId15" Type="http://schemas.openxmlformats.org/officeDocument/2006/relationships/image" Target="../media/image1030.emf"/><Relationship Id="rId10" Type="http://schemas.openxmlformats.org/officeDocument/2006/relationships/customXml" Target="../ink/ink226.xml"/><Relationship Id="rId9" Type="http://schemas.openxmlformats.org/officeDocument/2006/relationships/image" Target="../media/image831.emf"/><Relationship Id="rId14" Type="http://schemas.openxmlformats.org/officeDocument/2006/relationships/customXml" Target="../ink/ink228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customXml" Target="../ink/ink231.xml"/><Relationship Id="rId3" Type="http://schemas.openxmlformats.org/officeDocument/2006/relationships/customXml" Target="../ink/ink229.xml"/><Relationship Id="rId7" Type="http://schemas.openxmlformats.org/officeDocument/2006/relationships/image" Target="../media/image108.emf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230.xml"/><Relationship Id="rId5" Type="http://schemas.openxmlformats.org/officeDocument/2006/relationships/image" Target="../media/image1071.emf"/><Relationship Id="rId10" Type="http://schemas.openxmlformats.org/officeDocument/2006/relationships/image" Target="../media/image107.png"/><Relationship Id="rId9" Type="http://schemas.openxmlformats.org/officeDocument/2006/relationships/image" Target="../media/image1090.emf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customXml" Target="../ink/ink234.xml"/><Relationship Id="rId13" Type="http://schemas.openxmlformats.org/officeDocument/2006/relationships/image" Target="../media/image1160.emf"/><Relationship Id="rId18" Type="http://schemas.openxmlformats.org/officeDocument/2006/relationships/customXml" Target="../ink/ink239.xml"/><Relationship Id="rId3" Type="http://schemas.openxmlformats.org/officeDocument/2006/relationships/customXml" Target="../ink/ink232.xml"/><Relationship Id="rId21" Type="http://schemas.openxmlformats.org/officeDocument/2006/relationships/image" Target="../media/image1200.emf"/><Relationship Id="rId7" Type="http://schemas.openxmlformats.org/officeDocument/2006/relationships/image" Target="../media/image1130.emf"/><Relationship Id="rId12" Type="http://schemas.openxmlformats.org/officeDocument/2006/relationships/customXml" Target="../ink/ink236.xml"/><Relationship Id="rId17" Type="http://schemas.openxmlformats.org/officeDocument/2006/relationships/image" Target="../media/image1180.emf"/><Relationship Id="rId2" Type="http://schemas.openxmlformats.org/officeDocument/2006/relationships/image" Target="../media/image90.png"/><Relationship Id="rId16" Type="http://schemas.openxmlformats.org/officeDocument/2006/relationships/customXml" Target="../ink/ink238.xml"/><Relationship Id="rId20" Type="http://schemas.openxmlformats.org/officeDocument/2006/relationships/customXml" Target="../ink/ink240.xml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233.xml"/><Relationship Id="rId11" Type="http://schemas.openxmlformats.org/officeDocument/2006/relationships/image" Target="../media/image1150.emf"/><Relationship Id="rId5" Type="http://schemas.openxmlformats.org/officeDocument/2006/relationships/image" Target="../media/image1120.emf"/><Relationship Id="rId15" Type="http://schemas.openxmlformats.org/officeDocument/2006/relationships/image" Target="../media/image1170.emf"/><Relationship Id="rId10" Type="http://schemas.openxmlformats.org/officeDocument/2006/relationships/customXml" Target="../ink/ink235.xml"/><Relationship Id="rId19" Type="http://schemas.openxmlformats.org/officeDocument/2006/relationships/image" Target="../media/image1190.emf"/><Relationship Id="rId9" Type="http://schemas.openxmlformats.org/officeDocument/2006/relationships/image" Target="../media/image1140.emf"/><Relationship Id="rId14" Type="http://schemas.openxmlformats.org/officeDocument/2006/relationships/customXml" Target="../ink/ink237.xml"/><Relationship Id="rId22" Type="http://schemas.openxmlformats.org/officeDocument/2006/relationships/image" Target="../media/image108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emf"/><Relationship Id="rId13" Type="http://schemas.openxmlformats.org/officeDocument/2006/relationships/customXml" Target="../ink/ink16.xml"/><Relationship Id="rId3" Type="http://schemas.openxmlformats.org/officeDocument/2006/relationships/customXml" Target="../ink/ink11.xml"/><Relationship Id="rId7" Type="http://schemas.openxmlformats.org/officeDocument/2006/relationships/customXml" Target="../ink/ink13.xml"/><Relationship Id="rId12" Type="http://schemas.openxmlformats.org/officeDocument/2006/relationships/image" Target="../media/image22.emf"/><Relationship Id="rId2" Type="http://schemas.openxmlformats.org/officeDocument/2006/relationships/image" Target="../media/image11.jpg"/><Relationship Id="rId16" Type="http://schemas.openxmlformats.org/officeDocument/2006/relationships/image" Target="../media/image173.em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3.emf"/><Relationship Id="rId11" Type="http://schemas.openxmlformats.org/officeDocument/2006/relationships/customXml" Target="../ink/ink15.xml"/><Relationship Id="rId5" Type="http://schemas.openxmlformats.org/officeDocument/2006/relationships/customXml" Target="../ink/ink12.xml"/><Relationship Id="rId15" Type="http://schemas.openxmlformats.org/officeDocument/2006/relationships/customXml" Target="../ink/ink17.xml"/><Relationship Id="rId10" Type="http://schemas.openxmlformats.org/officeDocument/2006/relationships/image" Target="../media/image21.emf"/><Relationship Id="rId4" Type="http://schemas.openxmlformats.org/officeDocument/2006/relationships/image" Target="../media/image189.emf"/><Relationship Id="rId9" Type="http://schemas.openxmlformats.org/officeDocument/2006/relationships/customXml" Target="../ink/ink14.xml"/><Relationship Id="rId14" Type="http://schemas.openxmlformats.org/officeDocument/2006/relationships/image" Target="../media/image130.emf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0.png"/><Relationship Id="rId3" Type="http://schemas.openxmlformats.org/officeDocument/2006/relationships/customXml" Target="../ink/ink241.xml"/><Relationship Id="rId7" Type="http://schemas.openxmlformats.org/officeDocument/2006/relationships/customXml" Target="../ink/ink243.xml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20.png"/><Relationship Id="rId5" Type="http://schemas.openxmlformats.org/officeDocument/2006/relationships/customXml" Target="../ink/ink242.xml"/><Relationship Id="rId4" Type="http://schemas.openxmlformats.org/officeDocument/2006/relationships/image" Target="../media/image710.png"/><Relationship Id="rId9" Type="http://schemas.openxmlformats.org/officeDocument/2006/relationships/customXml" Target="../ink/ink244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emf"/><Relationship Id="rId3" Type="http://schemas.openxmlformats.org/officeDocument/2006/relationships/customXml" Target="../ink/ink245.xml"/><Relationship Id="rId7" Type="http://schemas.openxmlformats.org/officeDocument/2006/relationships/customXml" Target="../ink/ink247.xml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0.emf"/><Relationship Id="rId5" Type="http://schemas.openxmlformats.org/officeDocument/2006/relationships/customXml" Target="../ink/ink246.xml"/><Relationship Id="rId4" Type="http://schemas.openxmlformats.org/officeDocument/2006/relationships/image" Target="../media/image59.e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emf"/><Relationship Id="rId13" Type="http://schemas.openxmlformats.org/officeDocument/2006/relationships/customXml" Target="../ink/ink23.xml"/><Relationship Id="rId18" Type="http://schemas.openxmlformats.org/officeDocument/2006/relationships/image" Target="../media/image31.emf"/><Relationship Id="rId26" Type="http://schemas.openxmlformats.org/officeDocument/2006/relationships/image" Target="../media/image23.emf"/><Relationship Id="rId3" Type="http://schemas.openxmlformats.org/officeDocument/2006/relationships/customXml" Target="../ink/ink18.xml"/><Relationship Id="rId21" Type="http://schemas.openxmlformats.org/officeDocument/2006/relationships/customXml" Target="../ink/ink27.xml"/><Relationship Id="rId7" Type="http://schemas.openxmlformats.org/officeDocument/2006/relationships/customXml" Target="../ink/ink20.xml"/><Relationship Id="rId12" Type="http://schemas.openxmlformats.org/officeDocument/2006/relationships/image" Target="../media/image28.emf"/><Relationship Id="rId17" Type="http://schemas.openxmlformats.org/officeDocument/2006/relationships/customXml" Target="../ink/ink25.xml"/><Relationship Id="rId25" Type="http://schemas.openxmlformats.org/officeDocument/2006/relationships/customXml" Target="../ink/ink29.xml"/><Relationship Id="rId2" Type="http://schemas.openxmlformats.org/officeDocument/2006/relationships/image" Target="../media/image12.jpg"/><Relationship Id="rId16" Type="http://schemas.openxmlformats.org/officeDocument/2006/relationships/image" Target="../media/image30.emf"/><Relationship Id="rId20" Type="http://schemas.openxmlformats.org/officeDocument/2006/relationships/image" Target="../media/image32.em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emf"/><Relationship Id="rId11" Type="http://schemas.openxmlformats.org/officeDocument/2006/relationships/customXml" Target="../ink/ink22.xml"/><Relationship Id="rId24" Type="http://schemas.openxmlformats.org/officeDocument/2006/relationships/image" Target="../media/image34.emf"/><Relationship Id="rId5" Type="http://schemas.openxmlformats.org/officeDocument/2006/relationships/customXml" Target="../ink/ink19.xml"/><Relationship Id="rId15" Type="http://schemas.openxmlformats.org/officeDocument/2006/relationships/customXml" Target="../ink/ink24.xml"/><Relationship Id="rId23" Type="http://schemas.openxmlformats.org/officeDocument/2006/relationships/customXml" Target="../ink/ink28.xml"/><Relationship Id="rId10" Type="http://schemas.openxmlformats.org/officeDocument/2006/relationships/image" Target="../media/image27.emf"/><Relationship Id="rId19" Type="http://schemas.openxmlformats.org/officeDocument/2006/relationships/customXml" Target="../ink/ink26.xml"/><Relationship Id="rId4" Type="http://schemas.openxmlformats.org/officeDocument/2006/relationships/image" Target="../media/image24.emf"/><Relationship Id="rId9" Type="http://schemas.openxmlformats.org/officeDocument/2006/relationships/customXml" Target="../ink/ink21.xml"/><Relationship Id="rId14" Type="http://schemas.openxmlformats.org/officeDocument/2006/relationships/image" Target="../media/image29.emf"/><Relationship Id="rId22" Type="http://schemas.openxmlformats.org/officeDocument/2006/relationships/image" Target="../media/image33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5.gif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emf"/><Relationship Id="rId13" Type="http://schemas.openxmlformats.org/officeDocument/2006/relationships/customXml" Target="../ink/ink35.xml"/><Relationship Id="rId18" Type="http://schemas.openxmlformats.org/officeDocument/2006/relationships/image" Target="../media/image18.png"/><Relationship Id="rId3" Type="http://schemas.openxmlformats.org/officeDocument/2006/relationships/customXml" Target="../ink/ink30.xml"/><Relationship Id="rId7" Type="http://schemas.openxmlformats.org/officeDocument/2006/relationships/customXml" Target="../ink/ink32.xml"/><Relationship Id="rId12" Type="http://schemas.openxmlformats.org/officeDocument/2006/relationships/image" Target="../media/image44.emf"/><Relationship Id="rId17" Type="http://schemas.openxmlformats.org/officeDocument/2006/relationships/image" Target="../media/image17.png"/><Relationship Id="rId2" Type="http://schemas.openxmlformats.org/officeDocument/2006/relationships/image" Target="../media/image16.png"/><Relationship Id="rId16" Type="http://schemas.openxmlformats.org/officeDocument/2006/relationships/image" Target="../media/image46.em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1.emf"/><Relationship Id="rId11" Type="http://schemas.openxmlformats.org/officeDocument/2006/relationships/customXml" Target="../ink/ink34.xml"/><Relationship Id="rId5" Type="http://schemas.openxmlformats.org/officeDocument/2006/relationships/customXml" Target="../ink/ink31.xml"/><Relationship Id="rId15" Type="http://schemas.openxmlformats.org/officeDocument/2006/relationships/customXml" Target="../ink/ink36.xml"/><Relationship Id="rId10" Type="http://schemas.openxmlformats.org/officeDocument/2006/relationships/image" Target="../media/image43.emf"/><Relationship Id="rId4" Type="http://schemas.openxmlformats.org/officeDocument/2006/relationships/image" Target="../media/image40.emf"/><Relationship Id="rId9" Type="http://schemas.openxmlformats.org/officeDocument/2006/relationships/customXml" Target="../ink/ink33.xml"/><Relationship Id="rId14" Type="http://schemas.openxmlformats.org/officeDocument/2006/relationships/image" Target="../media/image45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제목 3"/>
          <p:cNvSpPr>
            <a:spLocks noGrp="1"/>
          </p:cNvSpPr>
          <p:nvPr>
            <p:ph type="ctrTitle"/>
          </p:nvPr>
        </p:nvSpPr>
        <p:spPr>
          <a:xfrm>
            <a:off x="1401673" y="2195647"/>
            <a:ext cx="7485063" cy="108108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algn="r" eaLnBrk="1" hangingPunct="1"/>
            <a:r>
              <a:rPr lang="en-US" altLang="ko-KR" sz="4000" dirty="0"/>
              <a:t>Chapter07</a:t>
            </a:r>
            <a:br>
              <a:rPr lang="en-US" altLang="ko-KR" sz="4000" dirty="0"/>
            </a:br>
            <a:r>
              <a:rPr lang="ko-KR" altLang="en-US" sz="4000" dirty="0"/>
              <a:t>메뉴와 대화상자</a:t>
            </a:r>
            <a:endParaRPr lang="ko-KR" altLang="en-US" sz="1800" b="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F611C91-44CD-46C5-8403-30983F2DFDAB}"/>
              </a:ext>
            </a:extLst>
          </p:cNvPr>
          <p:cNvSpPr>
            <a:spLocks noGrp="1"/>
          </p:cNvSpPr>
          <p:nvPr/>
        </p:nvSpPr>
        <p:spPr bwMode="auto">
          <a:xfrm>
            <a:off x="4021583" y="4944865"/>
            <a:ext cx="3915052" cy="8696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eaLnBrk="0" fontAlgn="base" latinLnBrk="1" hangingPunct="0">
              <a:spcBef>
                <a:spcPct val="20000"/>
              </a:spcBef>
              <a:spcAft>
                <a:spcPts val="300"/>
              </a:spcAft>
              <a:buFont typeface="Arial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defRPr>
            </a:lvl1pPr>
            <a:lvl2pPr marL="457200" indent="0" algn="ctr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 err="1">
                <a:solidFill>
                  <a:srgbClr val="002060"/>
                </a:solidFill>
              </a:rPr>
              <a:t>안윤애</a:t>
            </a:r>
            <a:endParaRPr lang="en-US" altLang="ko-KR" sz="2400" dirty="0">
              <a:solidFill>
                <a:srgbClr val="002060"/>
              </a:solidFill>
            </a:endParaRPr>
          </a:p>
          <a:p>
            <a:r>
              <a:rPr lang="en-US" altLang="ko-KR" sz="2400" dirty="0">
                <a:solidFill>
                  <a:srgbClr val="002060"/>
                </a:solidFill>
              </a:rPr>
              <a:t>yeahn@ut.ac.kr</a:t>
            </a:r>
            <a:endParaRPr lang="ko-KR" altLang="en-US" sz="2400" dirty="0">
              <a:solidFill>
                <a:srgbClr val="00206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9DD296-B5AD-433C-915C-1E11BD59EB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“</a:t>
            </a:r>
            <a:r>
              <a:rPr lang="en-US" altLang="ko-KR" dirty="0">
                <a:solidFill>
                  <a:schemeClr val="bg2"/>
                </a:solidFill>
              </a:rPr>
              <a:t>Project7_1</a:t>
            </a:r>
            <a:r>
              <a:rPr lang="en-US" altLang="ko-KR" dirty="0"/>
              <a:t>”: /menu/</a:t>
            </a:r>
            <a:r>
              <a:rPr lang="en-US" altLang="ko-KR" dirty="0">
                <a:solidFill>
                  <a:schemeClr val="bg2"/>
                </a:solidFill>
              </a:rPr>
              <a:t>menu1.xml</a:t>
            </a:r>
            <a:r>
              <a:rPr lang="en-US" altLang="ko-KR" dirty="0"/>
              <a:t> </a:t>
            </a:r>
            <a:r>
              <a:rPr lang="ko-KR" altLang="en-US" dirty="0"/>
              <a:t>소스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CDAA36BD-353C-4B27-B404-AC1373BA49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639" y="1166329"/>
            <a:ext cx="6316028" cy="436579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96F3158B-0434-4BF2-8311-DFE8091DAFE1}"/>
              </a:ext>
            </a:extLst>
          </p:cNvPr>
          <p:cNvCxnSpPr>
            <a:endCxn id="11" idx="1"/>
          </p:cNvCxnSpPr>
          <p:nvPr/>
        </p:nvCxnSpPr>
        <p:spPr bwMode="auto">
          <a:xfrm>
            <a:off x="1984248" y="4853340"/>
            <a:ext cx="2728014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C7247F09-1748-4040-8C21-A429A9E24A76}"/>
                  </a:ext>
                </a:extLst>
              </p14:cNvPr>
              <p14:cNvContentPartPr/>
              <p14:nvPr/>
            </p14:nvContentPartPr>
            <p14:xfrm>
              <a:off x="3022560" y="2448719"/>
              <a:ext cx="717840" cy="45719"/>
            </p14:xfrm>
          </p:contentPart>
        </mc:Choice>
        <mc:Fallback xmlns=""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C7247F09-1748-4040-8C21-A429A9E24A7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006720" y="2384858"/>
                <a:ext cx="749160" cy="1730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3A4FDB69-1C88-4D18-A72B-F6779306FEA3}"/>
                  </a:ext>
                </a:extLst>
              </p14:cNvPr>
              <p14:cNvContentPartPr/>
              <p14:nvPr/>
            </p14:nvContentPartPr>
            <p14:xfrm>
              <a:off x="3054240" y="3361031"/>
              <a:ext cx="724320" cy="45719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3A4FDB69-1C88-4D18-A72B-F6779306FEA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038400" y="-4685513"/>
                <a:ext cx="755640" cy="1613880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잉크 7">
                <a:extLst>
                  <a:ext uri="{FF2B5EF4-FFF2-40B4-BE49-F238E27FC236}">
                    <a16:creationId xmlns:a16="http://schemas.microsoft.com/office/drawing/2014/main" id="{9CFBF7D5-46E5-493B-B8C5-2EA04C767740}"/>
                  </a:ext>
                </a:extLst>
              </p14:cNvPr>
              <p14:cNvContentPartPr/>
              <p14:nvPr/>
            </p14:nvContentPartPr>
            <p14:xfrm>
              <a:off x="3035160" y="4222943"/>
              <a:ext cx="711720" cy="45719"/>
            </p14:xfrm>
          </p:contentPart>
        </mc:Choice>
        <mc:Fallback xmlns="">
          <p:pic>
            <p:nvPicPr>
              <p:cNvPr id="8" name="잉크 7">
                <a:extLst>
                  <a:ext uri="{FF2B5EF4-FFF2-40B4-BE49-F238E27FC236}">
                    <a16:creationId xmlns:a16="http://schemas.microsoft.com/office/drawing/2014/main" id="{9CFBF7D5-46E5-493B-B8C5-2EA04C76774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019320" y="-3823601"/>
                <a:ext cx="743040" cy="1613880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9" name="잉크 8">
                <a:extLst>
                  <a:ext uri="{FF2B5EF4-FFF2-40B4-BE49-F238E27FC236}">
                    <a16:creationId xmlns:a16="http://schemas.microsoft.com/office/drawing/2014/main" id="{5EEDB4F8-574C-4317-885F-C456DD9EC8B9}"/>
                  </a:ext>
                </a:extLst>
              </p14:cNvPr>
              <p14:cNvContentPartPr/>
              <p14:nvPr/>
            </p14:nvContentPartPr>
            <p14:xfrm>
              <a:off x="3003480" y="2583359"/>
              <a:ext cx="902160" cy="1757999"/>
            </p14:xfrm>
          </p:contentPart>
        </mc:Choice>
        <mc:Fallback xmlns="">
          <p:pic>
            <p:nvPicPr>
              <p:cNvPr id="9" name="잉크 8">
                <a:extLst>
                  <a:ext uri="{FF2B5EF4-FFF2-40B4-BE49-F238E27FC236}">
                    <a16:creationId xmlns:a16="http://schemas.microsoft.com/office/drawing/2014/main" id="{5EEDB4F8-574C-4317-885F-C456DD9EC8B9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994120" y="2573998"/>
                <a:ext cx="920880" cy="1776720"/>
              </a:xfrm>
              <a:prstGeom prst="rect">
                <a:avLst/>
              </a:prstGeom>
            </p:spPr>
          </p:pic>
        </mc:Fallback>
      </mc:AlternateContent>
      <p:grpSp>
        <p:nvGrpSpPr>
          <p:cNvPr id="10" name="그룹 9">
            <a:extLst>
              <a:ext uri="{FF2B5EF4-FFF2-40B4-BE49-F238E27FC236}">
                <a16:creationId xmlns:a16="http://schemas.microsoft.com/office/drawing/2014/main" id="{702D5003-D9EB-4D31-B826-4ACBAE7DD4F2}"/>
              </a:ext>
            </a:extLst>
          </p:cNvPr>
          <p:cNvGrpSpPr/>
          <p:nvPr/>
        </p:nvGrpSpPr>
        <p:grpSpPr>
          <a:xfrm>
            <a:off x="4712262" y="3291840"/>
            <a:ext cx="4034789" cy="3122999"/>
            <a:chOff x="4712262" y="3435518"/>
            <a:chExt cx="4034789" cy="2805585"/>
          </a:xfrm>
        </p:grpSpPr>
        <p:pic>
          <p:nvPicPr>
            <p:cNvPr id="11" name="Picture 3">
              <a:extLst>
                <a:ext uri="{FF2B5EF4-FFF2-40B4-BE49-F238E27FC236}">
                  <a16:creationId xmlns:a16="http://schemas.microsoft.com/office/drawing/2014/main" id="{AC75C3E2-BDBD-404F-89D4-9BAB1B197B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12262" y="3435518"/>
              <a:ext cx="4034789" cy="280558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4B373979-F4A6-4252-BA78-9F98609A2988}"/>
                    </a:ext>
                  </a:extLst>
                </p14:cNvPr>
                <p14:cNvContentPartPr/>
                <p14:nvPr/>
              </p14:nvContentPartPr>
              <p14:xfrm>
                <a:off x="7378560" y="4572000"/>
                <a:ext cx="533880" cy="360"/>
              </p14:xfrm>
            </p:contentPart>
          </mc:Choice>
          <mc:Fallback xmlns="">
            <p:pic>
              <p:nvPicPr>
                <p:cNvPr id="6" name="잉크 5"/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362720" y="4508640"/>
                  <a:ext cx="56556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517D6F4E-12B6-43E8-97BA-D30F5E7DAC5C}"/>
                    </a:ext>
                  </a:extLst>
                </p14:cNvPr>
                <p14:cNvContentPartPr/>
                <p14:nvPr/>
              </p14:nvContentPartPr>
              <p14:xfrm>
                <a:off x="7391520" y="5365800"/>
                <a:ext cx="470160" cy="6840"/>
              </p14:xfrm>
            </p:contentPart>
          </mc:Choice>
          <mc:Fallback xmlns="">
            <p:pic>
              <p:nvPicPr>
                <p:cNvPr id="8" name="잉크 7"/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375680" y="5302080"/>
                  <a:ext cx="50184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1167223C-8DFD-4183-9C76-CFBBCCF144B5}"/>
                    </a:ext>
                  </a:extLst>
                </p14:cNvPr>
                <p14:cNvContentPartPr/>
                <p14:nvPr/>
              </p14:nvContentPartPr>
              <p14:xfrm>
                <a:off x="7346880" y="4680000"/>
                <a:ext cx="597240" cy="787680"/>
              </p14:xfrm>
            </p:contentPart>
          </mc:Choice>
          <mc:Fallback xmlns="">
            <p:pic>
              <p:nvPicPr>
                <p:cNvPr id="10" name="잉크 9"/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337520" y="4670640"/>
                  <a:ext cx="615960" cy="80640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B7B0C25F-ECED-4690-9574-BC36E47734D1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t="61625"/>
          <a:stretch/>
        </p:blipFill>
        <p:spPr>
          <a:xfrm>
            <a:off x="396949" y="5620597"/>
            <a:ext cx="2248638" cy="792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E82BC88B-AC2D-4F7F-B5F4-D63FDBFDF44C}"/>
              </a:ext>
            </a:extLst>
          </p:cNvPr>
          <p:cNvPicPr>
            <a:picLocks noChangeAspect="1"/>
          </p:cNvPicPr>
          <p:nvPr/>
        </p:nvPicPr>
        <p:blipFill rotWithShape="1">
          <a:blip r:embed="rId19"/>
          <a:srcRect b="9231"/>
          <a:stretch/>
        </p:blipFill>
        <p:spPr>
          <a:xfrm>
            <a:off x="6304838" y="940023"/>
            <a:ext cx="2433523" cy="2232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47836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A31F81-137F-443B-B797-A05D132E3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000000"/>
                </a:solidFill>
              </a:rPr>
              <a:t>“</a:t>
            </a:r>
            <a:r>
              <a:rPr lang="en-US" altLang="ko-KR" dirty="0">
                <a:solidFill>
                  <a:schemeClr val="bg2"/>
                </a:solidFill>
              </a:rPr>
              <a:t>Project7_1</a:t>
            </a:r>
            <a:r>
              <a:rPr lang="en-US" altLang="ko-KR" dirty="0">
                <a:solidFill>
                  <a:srgbClr val="000000"/>
                </a:solidFill>
              </a:rPr>
              <a:t>”: JAVA </a:t>
            </a:r>
            <a:r>
              <a:rPr lang="ko-KR" altLang="en-US" dirty="0">
                <a:solidFill>
                  <a:srgbClr val="000000"/>
                </a:solidFill>
              </a:rPr>
              <a:t>소스</a:t>
            </a:r>
            <a:r>
              <a:rPr lang="en-US" altLang="ko-KR" dirty="0">
                <a:solidFill>
                  <a:srgbClr val="000000"/>
                </a:solidFill>
              </a:rPr>
              <a:t>(1/2)</a:t>
            </a:r>
            <a:endParaRPr lang="ko-KR" altLang="en-US" dirty="0"/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77B1B690-170E-451F-B4B3-0A8B17D58DAD}"/>
              </a:ext>
            </a:extLst>
          </p:cNvPr>
          <p:cNvGrpSpPr/>
          <p:nvPr/>
        </p:nvGrpSpPr>
        <p:grpSpPr>
          <a:xfrm>
            <a:off x="362904" y="967705"/>
            <a:ext cx="8418192" cy="5463576"/>
            <a:chOff x="362904" y="967705"/>
            <a:chExt cx="8418192" cy="5463576"/>
          </a:xfrm>
        </p:grpSpPr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4D0DFBEA-803D-405B-B484-5D63F3865C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2904" y="967705"/>
              <a:ext cx="8418192" cy="546357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6" name="잉크 5">
                  <a:extLst>
                    <a:ext uri="{FF2B5EF4-FFF2-40B4-BE49-F238E27FC236}">
                      <a16:creationId xmlns:a16="http://schemas.microsoft.com/office/drawing/2014/main" id="{D64BF6ED-0CFB-47C3-996D-5B2CE721779E}"/>
                    </a:ext>
                  </a:extLst>
                </p14:cNvPr>
                <p14:cNvContentPartPr/>
                <p14:nvPr/>
              </p14:nvContentPartPr>
              <p14:xfrm>
                <a:off x="1581316" y="5077800"/>
                <a:ext cx="160560" cy="160200"/>
              </p14:xfrm>
            </p:contentPart>
          </mc:Choice>
          <mc:Fallback xmlns="">
            <p:pic>
              <p:nvPicPr>
                <p:cNvPr id="6" name="잉크 5">
                  <a:extLst>
                    <a:ext uri="{FF2B5EF4-FFF2-40B4-BE49-F238E27FC236}">
                      <a16:creationId xmlns:a16="http://schemas.microsoft.com/office/drawing/2014/main" id="{D64BF6ED-0CFB-47C3-996D-5B2CE721779E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562236" y="5058720"/>
                  <a:ext cx="198360" cy="198000"/>
                </a:xfrm>
                <a:prstGeom prst="rect">
                  <a:avLst/>
                </a:prstGeom>
              </p:spPr>
            </p:pic>
          </mc:Fallback>
        </mc:AlternateContent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AA7E591F-8776-42D4-9091-09ECDE020356}"/>
                </a:ext>
              </a:extLst>
            </p:cNvPr>
            <p:cNvCxnSpPr/>
            <p:nvPr/>
          </p:nvCxnSpPr>
          <p:spPr bwMode="auto">
            <a:xfrm>
              <a:off x="3789680" y="5344160"/>
              <a:ext cx="2468880" cy="0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rgbClr val="FF00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id="{FA0C3006-0925-4AB7-B3A6-DEA4471F722F}"/>
                </a:ext>
              </a:extLst>
            </p:cNvPr>
            <p:cNvCxnSpPr/>
            <p:nvPr/>
          </p:nvCxnSpPr>
          <p:spPr bwMode="auto">
            <a:xfrm>
              <a:off x="2316480" y="3967660"/>
              <a:ext cx="1368000" cy="0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bg2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id="{F6D14B26-C268-4532-AAD7-115E37CA39A1}"/>
                </a:ext>
              </a:extLst>
            </p:cNvPr>
            <p:cNvCxnSpPr/>
            <p:nvPr/>
          </p:nvCxnSpPr>
          <p:spPr bwMode="auto">
            <a:xfrm>
              <a:off x="2316480" y="5875044"/>
              <a:ext cx="2268000" cy="0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8FDB452E-3E32-4921-9855-28C400507758}"/>
                </a:ext>
              </a:extLst>
            </p:cNvPr>
            <p:cNvCxnSpPr/>
            <p:nvPr/>
          </p:nvCxnSpPr>
          <p:spPr bwMode="auto">
            <a:xfrm>
              <a:off x="5597940" y="5875044"/>
              <a:ext cx="684000" cy="0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41740756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341FAF-A893-4D36-AB1F-1FD1DA0F2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000000"/>
                </a:solidFill>
              </a:rPr>
              <a:t>“</a:t>
            </a:r>
            <a:r>
              <a:rPr lang="en-US" altLang="ko-KR" dirty="0">
                <a:solidFill>
                  <a:schemeClr val="bg2"/>
                </a:solidFill>
              </a:rPr>
              <a:t>Project7_1</a:t>
            </a:r>
            <a:r>
              <a:rPr lang="en-US" altLang="ko-KR" dirty="0">
                <a:solidFill>
                  <a:srgbClr val="000000"/>
                </a:solidFill>
              </a:rPr>
              <a:t>”: JAVA </a:t>
            </a:r>
            <a:r>
              <a:rPr lang="ko-KR" altLang="en-US" dirty="0">
                <a:solidFill>
                  <a:srgbClr val="000000"/>
                </a:solidFill>
              </a:rPr>
              <a:t>소스</a:t>
            </a:r>
            <a:r>
              <a:rPr lang="en-US" altLang="ko-KR" dirty="0">
                <a:solidFill>
                  <a:srgbClr val="000000"/>
                </a:solidFill>
              </a:rPr>
              <a:t>(2/2)</a:t>
            </a:r>
            <a:endParaRPr lang="ko-KR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CA603783-F6FB-4D24-B19A-EFBEF115D08A}"/>
              </a:ext>
            </a:extLst>
          </p:cNvPr>
          <p:cNvGrpSpPr/>
          <p:nvPr/>
        </p:nvGrpSpPr>
        <p:grpSpPr>
          <a:xfrm>
            <a:off x="345518" y="1039101"/>
            <a:ext cx="8452964" cy="5574935"/>
            <a:chOff x="345518" y="1047979"/>
            <a:chExt cx="8452964" cy="5574935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84A2342A-8E72-4FA8-B778-0D2E31B6A9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5518" y="1047979"/>
              <a:ext cx="8452964" cy="557493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B0371B1E-0E1F-4873-8171-2BF72EE58CED}"/>
                </a:ext>
              </a:extLst>
            </p:cNvPr>
            <p:cNvCxnSpPr/>
            <p:nvPr/>
          </p:nvCxnSpPr>
          <p:spPr bwMode="auto">
            <a:xfrm>
              <a:off x="2937915" y="2132710"/>
              <a:ext cx="4752000" cy="0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bg2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72648F8A-55E6-4721-923E-57CEB936A930}"/>
                </a:ext>
              </a:extLst>
            </p:cNvPr>
            <p:cNvCxnSpPr/>
            <p:nvPr/>
          </p:nvCxnSpPr>
          <p:spPr bwMode="auto">
            <a:xfrm>
              <a:off x="3319804" y="1295941"/>
              <a:ext cx="2468880" cy="0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rgbClr val="FF00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30" name="잉크 29">
                  <a:extLst>
                    <a:ext uri="{FF2B5EF4-FFF2-40B4-BE49-F238E27FC236}">
                      <a16:creationId xmlns:a16="http://schemas.microsoft.com/office/drawing/2014/main" id="{3966F76C-3188-4802-9EBD-CD61F6805864}"/>
                    </a:ext>
                  </a:extLst>
                </p14:cNvPr>
                <p14:cNvContentPartPr/>
                <p14:nvPr/>
              </p14:nvContentPartPr>
              <p14:xfrm>
                <a:off x="1384536" y="1095240"/>
                <a:ext cx="160560" cy="160200"/>
              </p14:xfrm>
            </p:contentPart>
          </mc:Choice>
          <mc:Fallback xmlns="">
            <p:pic>
              <p:nvPicPr>
                <p:cNvPr id="30" name="잉크 29">
                  <a:extLst>
                    <a:ext uri="{FF2B5EF4-FFF2-40B4-BE49-F238E27FC236}">
                      <a16:creationId xmlns:a16="http://schemas.microsoft.com/office/drawing/2014/main" id="{3966F76C-3188-4802-9EBD-CD61F6805864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365456" y="1076160"/>
                  <a:ext cx="198360" cy="198000"/>
                </a:xfrm>
                <a:prstGeom prst="rect">
                  <a:avLst/>
                </a:prstGeom>
              </p:spPr>
            </p:pic>
          </mc:Fallback>
        </mc:AlternateContent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105B5062-61FB-44F4-9C0C-C6BD8AD23551}"/>
                </a:ext>
              </a:extLst>
            </p:cNvPr>
            <p:cNvCxnSpPr/>
            <p:nvPr/>
          </p:nvCxnSpPr>
          <p:spPr bwMode="auto">
            <a:xfrm>
              <a:off x="2964549" y="4660118"/>
              <a:ext cx="2412000" cy="0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bg2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9595883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메뉴▶</a:t>
            </a:r>
            <a:r>
              <a:rPr lang="en-US" altLang="ko-KR" dirty="0"/>
              <a:t>“</a:t>
            </a:r>
            <a:r>
              <a:rPr lang="en-US" altLang="ko-KR" dirty="0">
                <a:solidFill>
                  <a:srgbClr val="FF00FF"/>
                </a:solidFill>
              </a:rPr>
              <a:t>Self7_1</a:t>
            </a:r>
            <a:r>
              <a:rPr lang="en-US" altLang="ko-KR" dirty="0"/>
              <a:t>”</a:t>
            </a:r>
            <a:endParaRPr lang="ko-KR" alt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BE4888C5-9EBB-4BB5-A6F6-BD701BF8B9B9}"/>
              </a:ext>
            </a:extLst>
          </p:cNvPr>
          <p:cNvGrpSpPr/>
          <p:nvPr/>
        </p:nvGrpSpPr>
        <p:grpSpPr>
          <a:xfrm>
            <a:off x="304800" y="934720"/>
            <a:ext cx="8520112" cy="5557520"/>
            <a:chOff x="304800" y="934720"/>
            <a:chExt cx="8520112" cy="5557520"/>
          </a:xfrm>
        </p:grpSpPr>
        <p:pic>
          <p:nvPicPr>
            <p:cNvPr id="5" name="Picture 1" descr="스크린샷 2019-02-04 오후 8.36.29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79" t="1126" r="-85" b="-132"/>
            <a:stretch/>
          </p:blipFill>
          <p:spPr>
            <a:xfrm>
              <a:off x="304800" y="934720"/>
              <a:ext cx="8520112" cy="555752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6" name="잉크 5">
                  <a:extLst>
                    <a:ext uri="{FF2B5EF4-FFF2-40B4-BE49-F238E27FC236}">
                      <a16:creationId xmlns:a16="http://schemas.microsoft.com/office/drawing/2014/main" id="{84DAB2D5-C00B-4AA4-9C04-065E8A4479C5}"/>
                    </a:ext>
                  </a:extLst>
                </p14:cNvPr>
                <p14:cNvContentPartPr/>
                <p14:nvPr/>
              </p14:nvContentPartPr>
              <p14:xfrm>
                <a:off x="3584485" y="3648371"/>
                <a:ext cx="1613160" cy="12960"/>
              </p14:xfrm>
            </p:contentPart>
          </mc:Choice>
          <mc:Fallback xmlns="">
            <p:pic>
              <p:nvPicPr>
                <p:cNvPr id="6" name="잉크 5">
                  <a:extLst>
                    <a:ext uri="{FF2B5EF4-FFF2-40B4-BE49-F238E27FC236}">
                      <a16:creationId xmlns:a16="http://schemas.microsoft.com/office/drawing/2014/main" id="{84DAB2D5-C00B-4AA4-9C04-065E8A4479C5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568645" y="3585011"/>
                  <a:ext cx="164448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50229C5B-DE52-4325-A6BC-61A374CAA3FD}"/>
                    </a:ext>
                  </a:extLst>
                </p14:cNvPr>
                <p14:cNvContentPartPr/>
                <p14:nvPr/>
              </p14:nvContentPartPr>
              <p14:xfrm>
                <a:off x="986421" y="4230592"/>
                <a:ext cx="508320" cy="12960"/>
              </p14:xfrm>
            </p:contentPart>
          </mc:Choice>
          <mc:Fallback xmlns="">
            <p:pic>
              <p:nvPicPr>
                <p:cNvPr id="7" name="잉크 6">
                  <a:extLst>
                    <a:ext uri="{FF2B5EF4-FFF2-40B4-BE49-F238E27FC236}">
                      <a16:creationId xmlns:a16="http://schemas.microsoft.com/office/drawing/2014/main" id="{50229C5B-DE52-4325-A6BC-61A374CAA3FD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70581" y="4167232"/>
                  <a:ext cx="53964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3751B8CB-BFC4-479E-9F3D-1759456DEFDA}"/>
                    </a:ext>
                  </a:extLst>
                </p14:cNvPr>
                <p14:cNvContentPartPr/>
                <p14:nvPr/>
              </p14:nvContentPartPr>
              <p14:xfrm>
                <a:off x="2258637" y="4441105"/>
                <a:ext cx="1638720" cy="6840"/>
              </p14:xfrm>
            </p:contentPart>
          </mc:Choice>
          <mc:Fallback xmlns=""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3751B8CB-BFC4-479E-9F3D-1759456DEFDA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242797" y="4377745"/>
                  <a:ext cx="167004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444C6CEB-0501-4219-9FAF-0CD36E31CC06}"/>
                    </a:ext>
                  </a:extLst>
                </p14:cNvPr>
                <p14:cNvContentPartPr/>
                <p14:nvPr/>
              </p14:nvContentPartPr>
              <p14:xfrm>
                <a:off x="1541973" y="4644031"/>
                <a:ext cx="324360" cy="360"/>
              </p14:xfrm>
            </p:contentPart>
          </mc:Choice>
          <mc:Fallback xmlns=""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444C6CEB-0501-4219-9FAF-0CD36E31CC06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526133" y="4580671"/>
                  <a:ext cx="35568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069A6A40-75F7-415B-8C40-8FCDF9EC1A33}"/>
                    </a:ext>
                  </a:extLst>
                </p14:cNvPr>
                <p14:cNvContentPartPr/>
                <p14:nvPr/>
              </p14:nvContentPartPr>
              <p14:xfrm>
                <a:off x="1523685" y="5474023"/>
                <a:ext cx="419400" cy="13320"/>
              </p14:xfrm>
            </p:contentPart>
          </mc:Choice>
          <mc:Fallback xmlns=""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069A6A40-75F7-415B-8C40-8FCDF9EC1A33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507845" y="5410663"/>
                  <a:ext cx="45072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4D40164C-9629-420D-9734-A7057C9DD390}"/>
                    </a:ext>
                  </a:extLst>
                </p14:cNvPr>
                <p14:cNvContentPartPr/>
                <p14:nvPr/>
              </p14:nvContentPartPr>
              <p14:xfrm>
                <a:off x="1718865" y="1852445"/>
                <a:ext cx="1327680" cy="360"/>
              </p14:xfrm>
            </p:contentPart>
          </mc:Choice>
          <mc:Fallback xmlns=""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4D40164C-9629-420D-9734-A7057C9DD390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709505" y="1843085"/>
                  <a:ext cx="1346400" cy="190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2285739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A04F6C-04E2-433C-97F8-F652B1114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“</a:t>
            </a:r>
            <a:r>
              <a:rPr lang="en-US" altLang="ko-KR" dirty="0">
                <a:solidFill>
                  <a:schemeClr val="bg2"/>
                </a:solidFill>
              </a:rPr>
              <a:t>Self7_1</a:t>
            </a:r>
            <a:r>
              <a:rPr lang="en-US" altLang="ko-KR" dirty="0"/>
              <a:t>”: XML </a:t>
            </a:r>
            <a:r>
              <a:rPr lang="ko-KR" altLang="en-US" dirty="0"/>
              <a:t>소스</a:t>
            </a:r>
            <a:r>
              <a:rPr lang="en-US" altLang="ko-KR" dirty="0"/>
              <a:t>(</a:t>
            </a:r>
            <a:r>
              <a:rPr lang="en-US" altLang="ko-KR" dirty="0">
                <a:solidFill>
                  <a:schemeClr val="bg2"/>
                </a:solidFill>
              </a:rPr>
              <a:t>activity_main.xml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DAB0B19-20C6-4726-99FB-D79D36B4D1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569" y="1048219"/>
            <a:ext cx="7148045" cy="540338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B3CDA7E-E91B-49C1-97BB-7BFF4D05341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431" y="1629000"/>
            <a:ext cx="2025000" cy="3600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642842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1BDF8A-5371-45C2-A5CE-2E931870B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“</a:t>
            </a:r>
            <a:r>
              <a:rPr lang="en-US" altLang="ko-KR" dirty="0">
                <a:solidFill>
                  <a:schemeClr val="bg2"/>
                </a:solidFill>
              </a:rPr>
              <a:t>Self7_1</a:t>
            </a:r>
            <a:r>
              <a:rPr lang="en-US" altLang="ko-KR" dirty="0"/>
              <a:t>”: /menu/</a:t>
            </a:r>
            <a:r>
              <a:rPr lang="en-US" altLang="ko-KR" dirty="0">
                <a:solidFill>
                  <a:schemeClr val="bg2"/>
                </a:solidFill>
              </a:rPr>
              <a:t>menu1.xml</a:t>
            </a:r>
            <a:endParaRPr lang="ko-KR" altLang="en-US" dirty="0">
              <a:solidFill>
                <a:schemeClr val="bg2"/>
              </a:solidFill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2E6F6B8-9B5A-48A4-A091-2BBBB6A4D996}"/>
              </a:ext>
            </a:extLst>
          </p:cNvPr>
          <p:cNvGrpSpPr/>
          <p:nvPr/>
        </p:nvGrpSpPr>
        <p:grpSpPr>
          <a:xfrm>
            <a:off x="377324" y="1065229"/>
            <a:ext cx="8389353" cy="5401559"/>
            <a:chOff x="732339" y="1444129"/>
            <a:chExt cx="7355472" cy="4661919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C150D3D8-A025-4B9B-BDB5-42C71E6B9777}"/>
                </a:ext>
              </a:extLst>
            </p:cNvPr>
            <p:cNvGrpSpPr/>
            <p:nvPr/>
          </p:nvGrpSpPr>
          <p:grpSpPr>
            <a:xfrm>
              <a:off x="732339" y="1444129"/>
              <a:ext cx="7355472" cy="4661919"/>
              <a:chOff x="732339" y="1444129"/>
              <a:chExt cx="7355472" cy="4661919"/>
            </a:xfrm>
          </p:grpSpPr>
          <p:pic>
            <p:nvPicPr>
              <p:cNvPr id="11" name="Picture 2">
                <a:extLst>
                  <a:ext uri="{FF2B5EF4-FFF2-40B4-BE49-F238E27FC236}">
                    <a16:creationId xmlns:a16="http://schemas.microsoft.com/office/drawing/2014/main" id="{6A82DEAA-BD23-4A9B-A3C7-E0ABAAA1065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32339" y="1444129"/>
                <a:ext cx="7355472" cy="4661919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mc:AlternateContent xmlns:mc="http://schemas.openxmlformats.org/markup-compatibility/2006" xmlns:p14="http://schemas.microsoft.com/office/powerpoint/2010/main">
            <mc:Choice Requires="p14">
              <p:contentPart p14:bwMode="auto" r:id="rId3">
                <p14:nvContentPartPr>
                  <p14:cNvPr id="12" name="잉크 11">
                    <a:extLst>
                      <a:ext uri="{FF2B5EF4-FFF2-40B4-BE49-F238E27FC236}">
                        <a16:creationId xmlns:a16="http://schemas.microsoft.com/office/drawing/2014/main" id="{D6F6A8C7-78E1-483B-BF76-39C066966263}"/>
                      </a:ext>
                    </a:extLst>
                  </p14:cNvPr>
                  <p14:cNvContentPartPr/>
                  <p14:nvPr/>
                </p14:nvContentPartPr>
                <p14:xfrm>
                  <a:off x="3219480" y="2762280"/>
                  <a:ext cx="1638720" cy="6840"/>
                </p14:xfrm>
              </p:contentPart>
            </mc:Choice>
            <mc:Fallback xmlns="">
              <p:pic>
                <p:nvPicPr>
                  <p:cNvPr id="6" name="잉크 5"/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3203640" y="2698920"/>
                    <a:ext cx="1670400" cy="133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">
                <p14:nvContentPartPr>
                  <p14:cNvPr id="13" name="잉크 12">
                    <a:extLst>
                      <a:ext uri="{FF2B5EF4-FFF2-40B4-BE49-F238E27FC236}">
                        <a16:creationId xmlns:a16="http://schemas.microsoft.com/office/drawing/2014/main" id="{D588FCBC-CD14-420C-AD20-F1A433788A2E}"/>
                      </a:ext>
                    </a:extLst>
                  </p14:cNvPr>
                  <p14:cNvContentPartPr/>
                  <p14:nvPr/>
                </p14:nvContentPartPr>
                <p14:xfrm>
                  <a:off x="3206880" y="2749680"/>
                  <a:ext cx="1695600" cy="12960"/>
                </p14:xfrm>
              </p:contentPart>
            </mc:Choice>
            <mc:Fallback xmlns="">
              <p:pic>
                <p:nvPicPr>
                  <p:cNvPr id="7" name="잉크 6"/>
                  <p:cNvPicPr/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3191040" y="2685960"/>
                    <a:ext cx="172728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">
                <p14:nvContentPartPr>
                  <p14:cNvPr id="14" name="잉크 13">
                    <a:extLst>
                      <a:ext uri="{FF2B5EF4-FFF2-40B4-BE49-F238E27FC236}">
                        <a16:creationId xmlns:a16="http://schemas.microsoft.com/office/drawing/2014/main" id="{F4EA5858-160D-4AC6-ACBF-6C4BF86334C4}"/>
                      </a:ext>
                    </a:extLst>
                  </p14:cNvPr>
                  <p14:cNvContentPartPr/>
                  <p14:nvPr/>
                </p14:nvContentPartPr>
                <p14:xfrm>
                  <a:off x="5143680" y="2762280"/>
                  <a:ext cx="648000" cy="360"/>
                </p14:xfrm>
              </p:contentPart>
            </mc:Choice>
            <mc:Fallback xmlns="">
              <p:pic>
                <p:nvPicPr>
                  <p:cNvPr id="8" name="잉크 7"/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5127480" y="2698920"/>
                    <a:ext cx="680040" cy="127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">
                <p14:nvContentPartPr>
                  <p14:cNvPr id="15" name="잉크 14">
                    <a:extLst>
                      <a:ext uri="{FF2B5EF4-FFF2-40B4-BE49-F238E27FC236}">
                        <a16:creationId xmlns:a16="http://schemas.microsoft.com/office/drawing/2014/main" id="{A541FB36-6952-491A-8632-466F0DD3AA0D}"/>
                      </a:ext>
                    </a:extLst>
                  </p14:cNvPr>
                  <p14:cNvContentPartPr/>
                  <p14:nvPr/>
                </p14:nvContentPartPr>
                <p14:xfrm>
                  <a:off x="2362320" y="2832120"/>
                  <a:ext cx="3575160" cy="38520"/>
                </p14:xfrm>
              </p:contentPart>
            </mc:Choice>
            <mc:Fallback xmlns="">
              <p:pic>
                <p:nvPicPr>
                  <p:cNvPr id="11" name="잉크 10"/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2352960" y="2822760"/>
                    <a:ext cx="3593880" cy="5724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6" name="잉크 5">
                  <a:extLst>
                    <a:ext uri="{FF2B5EF4-FFF2-40B4-BE49-F238E27FC236}">
                      <a16:creationId xmlns:a16="http://schemas.microsoft.com/office/drawing/2014/main" id="{8938AB9E-1CF5-43C3-A1BE-21FADB16CD99}"/>
                    </a:ext>
                  </a:extLst>
                </p14:cNvPr>
                <p14:cNvContentPartPr/>
                <p14:nvPr/>
              </p14:nvContentPartPr>
              <p14:xfrm>
                <a:off x="3772080" y="2184480"/>
                <a:ext cx="584280" cy="32040"/>
              </p14:xfrm>
            </p:contentPart>
          </mc:Choice>
          <mc:Fallback xmlns="">
            <p:pic>
              <p:nvPicPr>
                <p:cNvPr id="13" name="잉크 12"/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755880" y="2120760"/>
                  <a:ext cx="61632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E79B5302-9288-4237-9F29-77F6F47F4FF2}"/>
                    </a:ext>
                  </a:extLst>
                </p14:cNvPr>
                <p14:cNvContentPartPr/>
                <p14:nvPr/>
              </p14:nvContentPartPr>
              <p14:xfrm>
                <a:off x="4127400" y="3333600"/>
                <a:ext cx="508320" cy="25920"/>
              </p14:xfrm>
            </p:contentPart>
          </mc:Choice>
          <mc:Fallback xmlns="">
            <p:pic>
              <p:nvPicPr>
                <p:cNvPr id="14" name="잉크 13"/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4111560" y="3270240"/>
                  <a:ext cx="54000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5435813A-44A5-4ADA-B7D8-F7FE266474AF}"/>
                    </a:ext>
                  </a:extLst>
                </p14:cNvPr>
                <p14:cNvContentPartPr/>
                <p14:nvPr/>
              </p14:nvContentPartPr>
              <p14:xfrm>
                <a:off x="4152960" y="4216320"/>
                <a:ext cx="476640" cy="360"/>
              </p14:xfrm>
            </p:contentPart>
          </mc:Choice>
          <mc:Fallback xmlns="">
            <p:pic>
              <p:nvPicPr>
                <p:cNvPr id="15" name="잉크 14"/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4137120" y="4152960"/>
                  <a:ext cx="50832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A2B4D212-3C71-415B-8427-30E3043A8886}"/>
                    </a:ext>
                  </a:extLst>
                </p14:cNvPr>
                <p14:cNvContentPartPr/>
                <p14:nvPr/>
              </p14:nvContentPartPr>
              <p14:xfrm>
                <a:off x="4159080" y="5099040"/>
                <a:ext cx="476640" cy="6840"/>
              </p14:xfrm>
            </p:contentPart>
          </mc:Choice>
          <mc:Fallback xmlns="">
            <p:pic>
              <p:nvPicPr>
                <p:cNvPr id="16" name="잉크 15"/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4143240" y="5035680"/>
                  <a:ext cx="50832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E6B33559-4FD0-45BD-AA20-62D8895B2BD4}"/>
                    </a:ext>
                  </a:extLst>
                </p14:cNvPr>
                <p14:cNvContentPartPr/>
                <p14:nvPr/>
              </p14:nvContentPartPr>
              <p14:xfrm>
                <a:off x="3765600" y="2286000"/>
                <a:ext cx="959040" cy="2914920"/>
              </p14:xfrm>
            </p:contentPart>
          </mc:Choice>
          <mc:Fallback xmlns="">
            <p:pic>
              <p:nvPicPr>
                <p:cNvPr id="17" name="잉크 16"/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3756240" y="2276640"/>
                  <a:ext cx="977760" cy="293364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584533AD-6B52-41F1-B4A2-270E4B901F75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802546" y="3858353"/>
            <a:ext cx="2964130" cy="260843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741358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69F69A-3412-4889-8526-FF8A5A433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“</a:t>
            </a:r>
            <a:r>
              <a:rPr lang="en-US" altLang="ko-KR" dirty="0">
                <a:solidFill>
                  <a:schemeClr val="bg2"/>
                </a:solidFill>
              </a:rPr>
              <a:t>Self7_1</a:t>
            </a:r>
            <a:r>
              <a:rPr lang="en-US" altLang="ko-KR" dirty="0"/>
              <a:t>”: JAVA </a:t>
            </a:r>
            <a:r>
              <a:rPr lang="ko-KR" altLang="en-US" dirty="0"/>
              <a:t>소스</a:t>
            </a:r>
            <a:r>
              <a:rPr lang="en-US" altLang="ko-KR" dirty="0"/>
              <a:t>(1/2)</a:t>
            </a:r>
            <a:endParaRPr lang="ko-KR" altLang="en-US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6A20826C-828E-44A8-9C16-5866C8255442}"/>
              </a:ext>
            </a:extLst>
          </p:cNvPr>
          <p:cNvGrpSpPr/>
          <p:nvPr/>
        </p:nvGrpSpPr>
        <p:grpSpPr>
          <a:xfrm>
            <a:off x="414510" y="1078316"/>
            <a:ext cx="8314981" cy="5322484"/>
            <a:chOff x="414510" y="1078316"/>
            <a:chExt cx="8314981" cy="5322484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22193E98-F3A0-4AE9-8194-BA9500C105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4510" y="1078316"/>
              <a:ext cx="8314981" cy="532248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27FFF0FB-52D5-4EE2-9AA3-B313E5C92F60}"/>
                </a:ext>
              </a:extLst>
            </p:cNvPr>
            <p:cNvCxnSpPr/>
            <p:nvPr/>
          </p:nvCxnSpPr>
          <p:spPr bwMode="auto">
            <a:xfrm>
              <a:off x="3780253" y="5485562"/>
              <a:ext cx="2468880" cy="0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rgbClr val="FF00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95D0C8CA-437F-41BB-9550-3C1E22983BB4}"/>
                </a:ext>
              </a:extLst>
            </p:cNvPr>
            <p:cNvCxnSpPr/>
            <p:nvPr/>
          </p:nvCxnSpPr>
          <p:spPr bwMode="auto">
            <a:xfrm>
              <a:off x="2339523" y="5788791"/>
              <a:ext cx="5904000" cy="0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bg2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35319024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FA6C68-6BD6-42E5-A02B-8241329D2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“</a:t>
            </a:r>
            <a:r>
              <a:rPr lang="en-US" altLang="ko-KR" dirty="0">
                <a:solidFill>
                  <a:schemeClr val="bg2"/>
                </a:solidFill>
              </a:rPr>
              <a:t>Self7_1</a:t>
            </a:r>
            <a:r>
              <a:rPr lang="en-US" altLang="ko-KR" dirty="0"/>
              <a:t>”: JAVA </a:t>
            </a:r>
            <a:r>
              <a:rPr lang="ko-KR" altLang="en-US" dirty="0"/>
              <a:t>소스</a:t>
            </a:r>
            <a:r>
              <a:rPr lang="en-US" altLang="ko-KR" dirty="0"/>
              <a:t>(2/2)</a:t>
            </a:r>
            <a:endParaRPr lang="ko-KR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FB051BB1-5923-4CC7-806A-7356EEDD5E79}"/>
              </a:ext>
            </a:extLst>
          </p:cNvPr>
          <p:cNvGrpSpPr/>
          <p:nvPr/>
        </p:nvGrpSpPr>
        <p:grpSpPr>
          <a:xfrm>
            <a:off x="297560" y="1042416"/>
            <a:ext cx="8352663" cy="5498358"/>
            <a:chOff x="297560" y="1042416"/>
            <a:chExt cx="8352663" cy="5498358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92DFA05A-4EAE-4EAC-8649-32B755370148}"/>
                </a:ext>
              </a:extLst>
            </p:cNvPr>
            <p:cNvGrpSpPr/>
            <p:nvPr/>
          </p:nvGrpSpPr>
          <p:grpSpPr>
            <a:xfrm>
              <a:off x="297560" y="1042416"/>
              <a:ext cx="8352663" cy="5498358"/>
              <a:chOff x="297560" y="1042416"/>
              <a:chExt cx="8352663" cy="5498358"/>
            </a:xfrm>
          </p:grpSpPr>
          <p:pic>
            <p:nvPicPr>
              <p:cNvPr id="16" name="그림 15">
                <a:extLst>
                  <a:ext uri="{FF2B5EF4-FFF2-40B4-BE49-F238E27FC236}">
                    <a16:creationId xmlns:a16="http://schemas.microsoft.com/office/drawing/2014/main" id="{C053F9B7-2DD9-4487-84EE-DCFB9F9F1C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97560" y="1042416"/>
                <a:ext cx="8352663" cy="5498358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mc:AlternateContent xmlns:mc="http://schemas.openxmlformats.org/markup-compatibility/2006" xmlns:p14="http://schemas.microsoft.com/office/powerpoint/2010/main">
            <mc:Choice Requires="p14">
              <p:contentPart p14:bwMode="auto" r:id="rId3">
                <p14:nvContentPartPr>
                  <p14:cNvPr id="9" name="잉크 8">
                    <a:extLst>
                      <a:ext uri="{FF2B5EF4-FFF2-40B4-BE49-F238E27FC236}">
                        <a16:creationId xmlns:a16="http://schemas.microsoft.com/office/drawing/2014/main" id="{F508278B-5E7A-4890-B818-7BA9FB3FC40E}"/>
                      </a:ext>
                    </a:extLst>
                  </p14:cNvPr>
                  <p14:cNvContentPartPr/>
                  <p14:nvPr/>
                </p14:nvContentPartPr>
                <p14:xfrm>
                  <a:off x="1915688" y="1372777"/>
                  <a:ext cx="1882064" cy="7139"/>
                </p14:xfrm>
              </p:contentPart>
            </mc:Choice>
            <mc:Fallback xmlns="">
              <p:pic>
                <p:nvPicPr>
                  <p:cNvPr id="9" name="잉크 8">
                    <a:extLst>
                      <a:ext uri="{FF2B5EF4-FFF2-40B4-BE49-F238E27FC236}">
                        <a16:creationId xmlns:a16="http://schemas.microsoft.com/office/drawing/2014/main" id="{F508278B-5E7A-4890-B818-7BA9FB3FC40E}"/>
                      </a:ext>
                    </a:extLst>
                  </p:cNvPr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899848" y="1309954"/>
                    <a:ext cx="1913384" cy="13278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">
                <p14:nvContentPartPr>
                  <p14:cNvPr id="10" name="잉크 9">
                    <a:extLst>
                      <a:ext uri="{FF2B5EF4-FFF2-40B4-BE49-F238E27FC236}">
                        <a16:creationId xmlns:a16="http://schemas.microsoft.com/office/drawing/2014/main" id="{E73D2D54-E2D2-44AC-B142-1DA2905B2DDD}"/>
                      </a:ext>
                    </a:extLst>
                  </p14:cNvPr>
                  <p14:cNvContentPartPr/>
                  <p14:nvPr/>
                </p14:nvContentPartPr>
                <p14:xfrm>
                  <a:off x="2767246" y="1590962"/>
                  <a:ext cx="762366" cy="376"/>
                </p14:xfrm>
              </p:contentPart>
            </mc:Choice>
            <mc:Fallback xmlns="">
              <p:pic>
                <p:nvPicPr>
                  <p:cNvPr id="10" name="잉크 9">
                    <a:extLst>
                      <a:ext uri="{FF2B5EF4-FFF2-40B4-BE49-F238E27FC236}">
                        <a16:creationId xmlns:a16="http://schemas.microsoft.com/office/drawing/2014/main" id="{E73D2D54-E2D2-44AC-B142-1DA2905B2DDD}"/>
                      </a:ext>
                    </a:extLst>
                  </p:cNvPr>
                  <p:cNvPicPr/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2751401" y="1524786"/>
                    <a:ext cx="794056" cy="13272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">
                <p14:nvContentPartPr>
                  <p14:cNvPr id="11" name="잉크 10">
                    <a:extLst>
                      <a:ext uri="{FF2B5EF4-FFF2-40B4-BE49-F238E27FC236}">
                        <a16:creationId xmlns:a16="http://schemas.microsoft.com/office/drawing/2014/main" id="{6C44D0AF-5315-48D6-BF14-FC9A645C58B7}"/>
                      </a:ext>
                    </a:extLst>
                  </p14:cNvPr>
                  <p14:cNvContentPartPr/>
                  <p14:nvPr/>
                </p14:nvContentPartPr>
                <p14:xfrm>
                  <a:off x="2722323" y="2652420"/>
                  <a:ext cx="635455" cy="20289"/>
                </p14:xfrm>
              </p:contentPart>
            </mc:Choice>
            <mc:Fallback xmlns="">
              <p:pic>
                <p:nvPicPr>
                  <p:cNvPr id="11" name="잉크 10">
                    <a:extLst>
                      <a:ext uri="{FF2B5EF4-FFF2-40B4-BE49-F238E27FC236}">
                        <a16:creationId xmlns:a16="http://schemas.microsoft.com/office/drawing/2014/main" id="{6C44D0AF-5315-48D6-BF14-FC9A645C58B7}"/>
                      </a:ext>
                    </a:extLst>
                  </p:cNvPr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2706482" y="2588655"/>
                    <a:ext cx="666778" cy="1478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">
                <p14:nvContentPartPr>
                  <p14:cNvPr id="12" name="잉크 11">
                    <a:extLst>
                      <a:ext uri="{FF2B5EF4-FFF2-40B4-BE49-F238E27FC236}">
                        <a16:creationId xmlns:a16="http://schemas.microsoft.com/office/drawing/2014/main" id="{5FC2B142-C6D0-465E-9AD7-1B73F7F7314D}"/>
                      </a:ext>
                    </a:extLst>
                  </p14:cNvPr>
                  <p14:cNvContentPartPr/>
                  <p14:nvPr/>
                </p14:nvContentPartPr>
                <p14:xfrm>
                  <a:off x="2761150" y="3772640"/>
                  <a:ext cx="635455" cy="6763"/>
                </p14:xfrm>
              </p:contentPart>
            </mc:Choice>
            <mc:Fallback xmlns="">
              <p:pic>
                <p:nvPicPr>
                  <p:cNvPr id="12" name="잉크 11">
                    <a:extLst>
                      <a:ext uri="{FF2B5EF4-FFF2-40B4-BE49-F238E27FC236}">
                        <a16:creationId xmlns:a16="http://schemas.microsoft.com/office/drawing/2014/main" id="{5FC2B142-C6D0-465E-9AD7-1B73F7F7314D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2745309" y="3709993"/>
                    <a:ext cx="666778" cy="13205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">
                <p14:nvContentPartPr>
                  <p14:cNvPr id="13" name="잉크 12">
                    <a:extLst>
                      <a:ext uri="{FF2B5EF4-FFF2-40B4-BE49-F238E27FC236}">
                        <a16:creationId xmlns:a16="http://schemas.microsoft.com/office/drawing/2014/main" id="{60504C26-654A-4940-9DD1-2424BC7B01AF}"/>
                      </a:ext>
                    </a:extLst>
                  </p14:cNvPr>
                  <p14:cNvContentPartPr/>
                  <p14:nvPr/>
                </p14:nvContentPartPr>
                <p14:xfrm>
                  <a:off x="2762457" y="4873238"/>
                  <a:ext cx="603953" cy="20289"/>
                </p14:xfrm>
              </p:contentPart>
            </mc:Choice>
            <mc:Fallback xmlns="">
              <p:pic>
                <p:nvPicPr>
                  <p:cNvPr id="13" name="잉크 12">
                    <a:extLst>
                      <a:ext uri="{FF2B5EF4-FFF2-40B4-BE49-F238E27FC236}">
                        <a16:creationId xmlns:a16="http://schemas.microsoft.com/office/drawing/2014/main" id="{60504C26-654A-4940-9DD1-2424BC7B01AF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2746611" y="4809473"/>
                    <a:ext cx="635645" cy="147820"/>
                  </a:xfrm>
                  <a:prstGeom prst="rect">
                    <a:avLst/>
                  </a:prstGeom>
                </p:spPr>
              </p:pic>
            </mc:Fallback>
          </mc:AlternateContent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4CABD5FD-7893-4B25-9D87-3E1821E4DE89}"/>
                  </a:ext>
                </a:extLst>
              </p:cNvPr>
              <p:cNvCxnSpPr/>
              <p:nvPr/>
            </p:nvCxnSpPr>
            <p:spPr bwMode="auto">
              <a:xfrm>
                <a:off x="2722323" y="2761488"/>
                <a:ext cx="0" cy="0"/>
              </a:xfrm>
              <a:prstGeom prst="lin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>
                <a:extLst>
                  <a:ext uri="{FF2B5EF4-FFF2-40B4-BE49-F238E27FC236}">
                    <a16:creationId xmlns:a16="http://schemas.microsoft.com/office/drawing/2014/main" id="{BDCEDF81-BB22-4AC5-9B0F-C84233CA709C}"/>
                  </a:ext>
                </a:extLst>
              </p:cNvPr>
              <p:cNvCxnSpPr/>
              <p:nvPr/>
            </p:nvCxnSpPr>
            <p:spPr bwMode="auto">
              <a:xfrm>
                <a:off x="3249168" y="2750457"/>
                <a:ext cx="0" cy="0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id="{9FB4D98D-5B82-4A68-8ED1-F46743896548}"/>
                  </a:ext>
                </a:extLst>
              </p:cNvPr>
              <p:cNvCxnSpPr/>
              <p:nvPr/>
            </p:nvCxnSpPr>
            <p:spPr bwMode="auto">
              <a:xfrm>
                <a:off x="2714703" y="2766060"/>
                <a:ext cx="720000" cy="0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3" name="직선 연결선 22">
                <a:extLst>
                  <a:ext uri="{FF2B5EF4-FFF2-40B4-BE49-F238E27FC236}">
                    <a16:creationId xmlns:a16="http://schemas.microsoft.com/office/drawing/2014/main" id="{DC2EA25D-E3EA-48DF-A07A-5D86A48D36CE}"/>
                  </a:ext>
                </a:extLst>
              </p:cNvPr>
              <p:cNvCxnSpPr/>
              <p:nvPr/>
            </p:nvCxnSpPr>
            <p:spPr bwMode="auto">
              <a:xfrm>
                <a:off x="2722323" y="3857244"/>
                <a:ext cx="720000" cy="0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4" name="직선 연결선 23">
                <a:extLst>
                  <a:ext uri="{FF2B5EF4-FFF2-40B4-BE49-F238E27FC236}">
                    <a16:creationId xmlns:a16="http://schemas.microsoft.com/office/drawing/2014/main" id="{0925D979-7965-4B98-B87F-BDEE0F43C82A}"/>
                  </a:ext>
                </a:extLst>
              </p:cNvPr>
              <p:cNvCxnSpPr/>
              <p:nvPr/>
            </p:nvCxnSpPr>
            <p:spPr bwMode="auto">
              <a:xfrm>
                <a:off x="2722323" y="4960620"/>
                <a:ext cx="720000" cy="0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5" name="직선 연결선 24">
                <a:extLst>
                  <a:ext uri="{FF2B5EF4-FFF2-40B4-BE49-F238E27FC236}">
                    <a16:creationId xmlns:a16="http://schemas.microsoft.com/office/drawing/2014/main" id="{C80C3019-5DD3-4CDC-9A4F-B658F6D7C490}"/>
                  </a:ext>
                </a:extLst>
              </p:cNvPr>
              <p:cNvCxnSpPr/>
              <p:nvPr/>
            </p:nvCxnSpPr>
            <p:spPr bwMode="auto">
              <a:xfrm>
                <a:off x="1915688" y="1473708"/>
                <a:ext cx="2160000" cy="0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95D260F3-6C15-495C-9FA8-DEBEBD6AACF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rcRect t="12208"/>
            <a:stretch/>
          </p:blipFill>
          <p:spPr>
            <a:xfrm>
              <a:off x="831922" y="6086574"/>
              <a:ext cx="5318752" cy="252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639676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90ED48-2098-4A5F-990B-AA0AF8831B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실행결과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235BCF4-BBD2-464D-A350-C949D9709C41}"/>
              </a:ext>
            </a:extLst>
          </p:cNvPr>
          <p:cNvGrpSpPr/>
          <p:nvPr/>
        </p:nvGrpSpPr>
        <p:grpSpPr>
          <a:xfrm>
            <a:off x="3043490" y="1249578"/>
            <a:ext cx="3057021" cy="5040000"/>
            <a:chOff x="3043490" y="1249578"/>
            <a:chExt cx="3057021" cy="5040000"/>
          </a:xfrm>
        </p:grpSpPr>
        <p:pic>
          <p:nvPicPr>
            <p:cNvPr id="8" name="Self7_1">
              <a:hlinkClick r:id="" action="ppaction://media"/>
              <a:extLst>
                <a:ext uri="{FF2B5EF4-FFF2-40B4-BE49-F238E27FC236}">
                  <a16:creationId xmlns:a16="http://schemas.microsoft.com/office/drawing/2014/main" id="{93C40631-F1F2-4BD0-AC60-751B6313CE34}"/>
                </a:ext>
              </a:extLst>
            </p:cNvPr>
            <p:cNvPicPr>
              <a:picLocks noChangeAspect="1"/>
            </p:cNvPicPr>
            <p:nvPr>
              <a:videoFile r:link="rId2"/>
              <p:extLst>
                <p:ext uri="{DAA4B4D4-6D71-4841-9C94-3DE7FCFB9230}">
                  <p14:media xmlns:p14="http://schemas.microsoft.com/office/powerpoint/2010/main" r:embed="rId1"/>
                </p:ext>
              </p:extLst>
            </p:nvPr>
          </p:nvPicPr>
          <p:blipFill>
            <a:blip r:embed="rId4"/>
            <a:stretch>
              <a:fillRect/>
            </a:stretch>
          </p:blipFill>
          <p:spPr bwMode="auto">
            <a:xfrm>
              <a:off x="3043490" y="1249578"/>
              <a:ext cx="3057021" cy="50400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777EB943-135B-4104-86E1-38314DF745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9109"/>
            <a:stretch/>
          </p:blipFill>
          <p:spPr>
            <a:xfrm>
              <a:off x="3074418" y="1283868"/>
              <a:ext cx="2998722" cy="576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86287046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메뉴 ▶ </a:t>
            </a:r>
            <a:r>
              <a:rPr lang="en-US" altLang="ko-KR" dirty="0"/>
              <a:t>XML</a:t>
            </a:r>
            <a:r>
              <a:rPr lang="ko-KR" altLang="en-US" dirty="0"/>
              <a:t>을 이용한 </a:t>
            </a:r>
            <a:r>
              <a:rPr lang="ko-KR" altLang="en-US" dirty="0">
                <a:highlight>
                  <a:srgbClr val="00FFFF"/>
                </a:highlight>
              </a:rPr>
              <a:t>컨텍스트 메뉴</a:t>
            </a:r>
            <a:endParaRPr lang="ko-KR" altLang="en-US" sz="2400" dirty="0">
              <a:highlight>
                <a:srgbClr val="00FFFF"/>
              </a:highlight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DAA8CB66-A5D3-46EA-84BB-FDDA454694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282" y="954406"/>
            <a:ext cx="8963025" cy="195262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2400" b="1" dirty="0" err="1">
                <a:latin typeface="맑은 고딕" pitchFamily="50" charset="-127"/>
                <a:ea typeface="맑은 고딕" pitchFamily="50" charset="-127"/>
              </a:rPr>
              <a:t>컨텍스트</a:t>
            </a: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 메뉴</a:t>
            </a: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(Context Menu)</a:t>
            </a: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sz="18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800" b="1" u="sng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레이아웃</a:t>
            </a:r>
            <a:r>
              <a:rPr lang="ko-KR" altLang="en-US" sz="1800" dirty="0">
                <a:latin typeface="맑은 고딕" pitchFamily="50" charset="-127"/>
                <a:ea typeface="맑은 고딕" pitchFamily="50" charset="-127"/>
              </a:rPr>
              <a:t> 또는 </a:t>
            </a:r>
            <a:r>
              <a:rPr lang="ko-KR" altLang="en-US" sz="1800" b="1" u="sng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버튼</a:t>
            </a:r>
            <a:r>
              <a:rPr lang="en-US" altLang="ko-KR" sz="180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800" b="1" u="sng" dirty="0" err="1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에디트텍스트</a:t>
            </a:r>
            <a:r>
              <a:rPr lang="ko-KR" altLang="en-US" sz="1800" dirty="0">
                <a:latin typeface="맑은 고딕" pitchFamily="50" charset="-127"/>
                <a:ea typeface="맑은 고딕" pitchFamily="50" charset="-127"/>
              </a:rPr>
              <a:t> 등의 </a:t>
            </a:r>
            <a:r>
              <a:rPr lang="ko-KR" altLang="en-US" sz="1800" b="1" dirty="0" err="1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위젯을</a:t>
            </a:r>
            <a:r>
              <a:rPr lang="ko-KR" altLang="en-US" sz="1800" b="1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800" b="1" u="sng" dirty="0" err="1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롱클릭</a:t>
            </a:r>
            <a:r>
              <a:rPr lang="ko-KR" altLang="en-US" sz="1800" b="1" dirty="0" err="1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하면</a:t>
            </a:r>
            <a:r>
              <a:rPr lang="ko-KR" altLang="en-US" sz="1800" b="1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 나타남</a:t>
            </a:r>
            <a:endParaRPr lang="en-US" altLang="ko-KR" sz="1800" b="1" dirty="0">
              <a:solidFill>
                <a:srgbClr val="0070C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en-US" altLang="ko-KR" sz="1800" dirty="0">
                <a:latin typeface="맑은 고딕" pitchFamily="50" charset="-127"/>
                <a:ea typeface="맑은 고딕" pitchFamily="50" charset="-127"/>
              </a:rPr>
              <a:t> Windows</a:t>
            </a:r>
            <a:r>
              <a:rPr lang="ko-KR" altLang="en-US" sz="1800" dirty="0">
                <a:latin typeface="맑은 고딕" pitchFamily="50" charset="-127"/>
                <a:ea typeface="맑은 고딕" pitchFamily="50" charset="-127"/>
              </a:rPr>
              <a:t>의 팝업창과 </a:t>
            </a:r>
            <a:r>
              <a:rPr lang="ko-KR" altLang="en-US" sz="1800" dirty="0" err="1">
                <a:latin typeface="맑은 고딕" pitchFamily="50" charset="-127"/>
                <a:ea typeface="맑은 고딕" pitchFamily="50" charset="-127"/>
              </a:rPr>
              <a:t>비슷</a:t>
            </a:r>
            <a:endParaRPr lang="en-US" altLang="ko-KR" sz="1800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컨텍스트 메뉴 설정 순서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5A55E1D-10A9-4A63-B8DB-55F67354697E}"/>
              </a:ext>
            </a:extLst>
          </p:cNvPr>
          <p:cNvGrpSpPr/>
          <p:nvPr/>
        </p:nvGrpSpPr>
        <p:grpSpPr>
          <a:xfrm>
            <a:off x="904240" y="2907030"/>
            <a:ext cx="7183119" cy="3544570"/>
            <a:chOff x="1814759" y="3033892"/>
            <a:chExt cx="5514482" cy="3319133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6E7DEC58-FE71-47F9-BDCC-F8AD0B5579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385"/>
            <a:stretch/>
          </p:blipFill>
          <p:spPr>
            <a:xfrm>
              <a:off x="1814759" y="3033892"/>
              <a:ext cx="5514482" cy="3319133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D1BE387D-6D4E-4425-B657-A1A0D9CD5BC5}"/>
                    </a:ext>
                  </a:extLst>
                </p14:cNvPr>
                <p14:cNvContentPartPr/>
                <p14:nvPr/>
              </p14:nvContentPartPr>
              <p14:xfrm>
                <a:off x="2216160" y="4343400"/>
                <a:ext cx="692640" cy="6840"/>
              </p14:xfrm>
            </p:contentPart>
          </mc:Choice>
          <mc:Fallback xmlns="">
            <p:pic>
              <p:nvPicPr>
                <p:cNvPr id="2" name="잉크 1"/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200320" y="4280040"/>
                  <a:ext cx="72432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393CE9F6-117A-4AED-A1B0-CA85EE5C0523}"/>
                    </a:ext>
                  </a:extLst>
                </p14:cNvPr>
                <p14:cNvContentPartPr/>
                <p14:nvPr/>
              </p14:nvContentPartPr>
              <p14:xfrm>
                <a:off x="3295800" y="4368960"/>
                <a:ext cx="667080" cy="6480"/>
              </p14:xfrm>
            </p:contentPart>
          </mc:Choice>
          <mc:Fallback xmlns="">
            <p:pic>
              <p:nvPicPr>
                <p:cNvPr id="5" name="잉크 4"/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279600" y="4305240"/>
                  <a:ext cx="69912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7F7757CB-6B09-45D4-8ACE-77FDE956463B}"/>
                    </a:ext>
                  </a:extLst>
                </p14:cNvPr>
                <p14:cNvContentPartPr/>
                <p14:nvPr/>
              </p14:nvContentPartPr>
              <p14:xfrm>
                <a:off x="3873600" y="4336920"/>
                <a:ext cx="1092600" cy="13320"/>
              </p14:xfrm>
            </p:contentPart>
          </mc:Choice>
          <mc:Fallback xmlns="">
            <p:pic>
              <p:nvPicPr>
                <p:cNvPr id="6" name="잉크 5"/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857760" y="4273560"/>
                  <a:ext cx="112428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623F9AAF-CF7F-464C-8069-D7977DCB8D42}"/>
                    </a:ext>
                  </a:extLst>
                </p14:cNvPr>
                <p14:cNvContentPartPr/>
                <p14:nvPr/>
              </p14:nvContentPartPr>
              <p14:xfrm>
                <a:off x="3308400" y="4330800"/>
                <a:ext cx="730440" cy="360"/>
              </p14:xfrm>
            </p:contentPart>
          </mc:Choice>
          <mc:Fallback xmlns="">
            <p:pic>
              <p:nvPicPr>
                <p:cNvPr id="7" name="잉크 6"/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292560" y="4267080"/>
                  <a:ext cx="76212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9969538B-1BC3-4A3E-89B8-00E94B7D8EC5}"/>
                    </a:ext>
                  </a:extLst>
                </p14:cNvPr>
                <p14:cNvContentPartPr/>
                <p14:nvPr/>
              </p14:nvContentPartPr>
              <p14:xfrm>
                <a:off x="3098880" y="3460680"/>
                <a:ext cx="597240" cy="360"/>
              </p14:xfrm>
            </p:contentPart>
          </mc:Choice>
          <mc:Fallback xmlns="">
            <p:pic>
              <p:nvPicPr>
                <p:cNvPr id="8" name="잉크 7"/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083040" y="3397320"/>
                  <a:ext cx="62892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4CBDD915-125A-4AB3-84F9-437CA5348217}"/>
                    </a:ext>
                  </a:extLst>
                </p14:cNvPr>
                <p14:cNvContentPartPr/>
                <p14:nvPr/>
              </p14:nvContentPartPr>
              <p14:xfrm>
                <a:off x="5607000" y="3340080"/>
                <a:ext cx="483120" cy="360"/>
              </p14:xfrm>
            </p:contentPart>
          </mc:Choice>
          <mc:Fallback xmlns="">
            <p:pic>
              <p:nvPicPr>
                <p:cNvPr id="9" name="잉크 8"/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5591160" y="3276720"/>
                  <a:ext cx="51480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8CEDE3CB-496D-4F64-ACD7-2DF7B6A73CE9}"/>
                    </a:ext>
                  </a:extLst>
                </p14:cNvPr>
                <p14:cNvContentPartPr/>
                <p14:nvPr/>
              </p14:nvContentPartPr>
              <p14:xfrm>
                <a:off x="5626080" y="4273560"/>
                <a:ext cx="1270440" cy="19440"/>
              </p14:xfrm>
            </p:contentPart>
          </mc:Choice>
          <mc:Fallback xmlns="">
            <p:pic>
              <p:nvPicPr>
                <p:cNvPr id="10" name="잉크 9"/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5610240" y="4210200"/>
                  <a:ext cx="130212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EB7FA6CC-1D7F-4F6F-A7AA-1A325CD6D555}"/>
                    </a:ext>
                  </a:extLst>
                </p14:cNvPr>
                <p14:cNvContentPartPr/>
                <p14:nvPr/>
              </p14:nvContentPartPr>
              <p14:xfrm>
                <a:off x="2203560" y="5238720"/>
                <a:ext cx="1517760" cy="12960"/>
              </p14:xfrm>
            </p:contentPart>
          </mc:Choice>
          <mc:Fallback xmlns="">
            <p:pic>
              <p:nvPicPr>
                <p:cNvPr id="11" name="잉크 10"/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2187720" y="5175360"/>
                  <a:ext cx="154944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115D6640-9185-4036-964E-61B1BF33D96D}"/>
                    </a:ext>
                  </a:extLst>
                </p14:cNvPr>
                <p14:cNvContentPartPr/>
                <p14:nvPr/>
              </p14:nvContentPartPr>
              <p14:xfrm>
                <a:off x="5613480" y="5194440"/>
                <a:ext cx="724320" cy="12960"/>
              </p14:xfrm>
            </p:contentPart>
          </mc:Choice>
          <mc:Fallback xmlns="">
            <p:pic>
              <p:nvPicPr>
                <p:cNvPr id="12" name="잉크 11"/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5597640" y="5130720"/>
                  <a:ext cx="75600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EE6AA9BF-AD3C-4179-9A35-92B333C1D248}"/>
                    </a:ext>
                  </a:extLst>
                </p14:cNvPr>
                <p14:cNvContentPartPr/>
                <p14:nvPr/>
              </p14:nvContentPartPr>
              <p14:xfrm>
                <a:off x="5676840" y="5137200"/>
                <a:ext cx="635400" cy="6840"/>
              </p14:xfrm>
            </p:contentPart>
          </mc:Choice>
          <mc:Fallback xmlns="">
            <p:pic>
              <p:nvPicPr>
                <p:cNvPr id="13" name="잉크 12"/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5661000" y="5073480"/>
                  <a:ext cx="66708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5A26F1D2-9163-45A6-A457-418F7B6F3EFF}"/>
                    </a:ext>
                  </a:extLst>
                </p14:cNvPr>
                <p14:cNvContentPartPr/>
                <p14:nvPr/>
              </p14:nvContentPartPr>
              <p14:xfrm>
                <a:off x="2197080" y="6146640"/>
                <a:ext cx="1530720" cy="13320"/>
              </p14:xfrm>
            </p:contentPart>
          </mc:Choice>
          <mc:Fallback xmlns="">
            <p:pic>
              <p:nvPicPr>
                <p:cNvPr id="14" name="잉크 13"/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2181240" y="6083280"/>
                  <a:ext cx="156240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90129119-A803-4B41-80E1-ED3C0B529CAA}"/>
                    </a:ext>
                  </a:extLst>
                </p14:cNvPr>
                <p14:cNvContentPartPr/>
                <p14:nvPr/>
              </p14:nvContentPartPr>
              <p14:xfrm>
                <a:off x="5632560" y="6064200"/>
                <a:ext cx="476640" cy="6840"/>
              </p14:xfrm>
            </p:contentPart>
          </mc:Choice>
          <mc:Fallback xmlns="">
            <p:pic>
              <p:nvPicPr>
                <p:cNvPr id="15" name="잉크 14"/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5616720" y="6000840"/>
                  <a:ext cx="50832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E503A38F-C46C-4394-A830-2E914A17C6AD}"/>
                    </a:ext>
                  </a:extLst>
                </p14:cNvPr>
                <p14:cNvContentPartPr/>
                <p14:nvPr/>
              </p14:nvContentPartPr>
              <p14:xfrm>
                <a:off x="6356520" y="6076800"/>
                <a:ext cx="908280" cy="32400"/>
              </p14:xfrm>
            </p:contentPart>
          </mc:Choice>
          <mc:Fallback xmlns="">
            <p:pic>
              <p:nvPicPr>
                <p:cNvPr id="16" name="잉크 15"/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6340320" y="6013440"/>
                  <a:ext cx="94032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88ADEE12-37AD-4F6C-8777-A1CE2C46E986}"/>
                    </a:ext>
                  </a:extLst>
                </p14:cNvPr>
                <p14:cNvContentPartPr/>
                <p14:nvPr/>
              </p14:nvContentPartPr>
              <p14:xfrm>
                <a:off x="2197080" y="4406760"/>
                <a:ext cx="2756160" cy="1835640"/>
              </p14:xfrm>
            </p:contentPart>
          </mc:Choice>
          <mc:Fallback xmlns="">
            <p:pic>
              <p:nvPicPr>
                <p:cNvPr id="17" name="잉크 16"/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2187720" y="4397400"/>
                  <a:ext cx="2774880" cy="18543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6942703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2400" b="1" dirty="0">
                <a:solidFill>
                  <a:schemeClr val="bg2"/>
                </a:solidFill>
                <a:latin typeface="+mn-ea"/>
                <a:ea typeface="+mn-ea"/>
              </a:rPr>
              <a:t>01 </a:t>
            </a:r>
            <a:r>
              <a:rPr lang="ko-KR" altLang="en-US" sz="2400" b="1" dirty="0">
                <a:solidFill>
                  <a:schemeClr val="bg2"/>
                </a:solidFill>
                <a:latin typeface="+mn-ea"/>
                <a:ea typeface="+mn-ea"/>
              </a:rPr>
              <a:t>메뉴</a:t>
            </a:r>
            <a:endParaRPr lang="en-US" altLang="ko-KR" sz="2400" b="1" dirty="0">
              <a:solidFill>
                <a:schemeClr val="bg2"/>
              </a:solidFill>
              <a:latin typeface="+mn-ea"/>
              <a:ea typeface="+mn-ea"/>
            </a:endParaRPr>
          </a:p>
          <a:p>
            <a:pPr lvl="1"/>
            <a:r>
              <a:rPr lang="ko-KR" altLang="en-US" sz="2200" b="1" dirty="0">
                <a:latin typeface="+mn-ea"/>
                <a:ea typeface="+mn-ea"/>
              </a:rPr>
              <a:t>옵션</a:t>
            </a:r>
            <a:r>
              <a:rPr lang="en-US" altLang="ko-KR" sz="2200" b="1" dirty="0">
                <a:latin typeface="+mn-ea"/>
                <a:ea typeface="+mn-ea"/>
              </a:rPr>
              <a:t>(Option)</a:t>
            </a:r>
            <a:r>
              <a:rPr lang="ko-KR" altLang="en-US" sz="2200" b="1" dirty="0">
                <a:latin typeface="+mn-ea"/>
                <a:ea typeface="+mn-ea"/>
              </a:rPr>
              <a:t> 메뉴</a:t>
            </a:r>
            <a:endParaRPr lang="en-US" altLang="ko-KR" sz="2200" b="1" dirty="0">
              <a:latin typeface="+mn-ea"/>
              <a:ea typeface="+mn-ea"/>
            </a:endParaRPr>
          </a:p>
          <a:p>
            <a:pPr lvl="1"/>
            <a:r>
              <a:rPr lang="ko-KR" altLang="en-US" sz="2200" b="1" dirty="0">
                <a:latin typeface="+mn-ea"/>
                <a:ea typeface="+mn-ea"/>
              </a:rPr>
              <a:t>컨텍스트</a:t>
            </a:r>
            <a:r>
              <a:rPr lang="en-US" altLang="ko-KR" sz="2200" b="1" dirty="0">
                <a:latin typeface="+mn-ea"/>
                <a:ea typeface="+mn-ea"/>
              </a:rPr>
              <a:t>(Context)</a:t>
            </a:r>
            <a:r>
              <a:rPr lang="ko-KR" altLang="en-US" sz="2200" b="1" dirty="0">
                <a:latin typeface="+mn-ea"/>
                <a:ea typeface="+mn-ea"/>
              </a:rPr>
              <a:t> 메뉴</a:t>
            </a:r>
            <a:endParaRPr lang="en-US" altLang="ko-KR" sz="2200" b="1" dirty="0">
              <a:latin typeface="+mn-ea"/>
              <a:ea typeface="+mn-ea"/>
            </a:endParaRPr>
          </a:p>
          <a:p>
            <a:pPr lvl="1"/>
            <a:endParaRPr lang="en-US" altLang="ko-KR" sz="1000" b="1" dirty="0">
              <a:latin typeface="+mn-ea"/>
              <a:ea typeface="+mn-ea"/>
            </a:endParaRPr>
          </a:p>
          <a:p>
            <a:r>
              <a:rPr lang="en-US" altLang="ko-KR" sz="2400" b="1" dirty="0">
                <a:solidFill>
                  <a:schemeClr val="bg2"/>
                </a:solidFill>
                <a:latin typeface="+mn-ea"/>
                <a:ea typeface="+mn-ea"/>
              </a:rPr>
              <a:t>02 </a:t>
            </a:r>
            <a:r>
              <a:rPr lang="ko-KR" altLang="en-US" sz="2400" b="1" dirty="0">
                <a:solidFill>
                  <a:schemeClr val="bg2"/>
                </a:solidFill>
                <a:latin typeface="+mn-ea"/>
                <a:ea typeface="+mn-ea"/>
              </a:rPr>
              <a:t>토스트</a:t>
            </a:r>
            <a:endParaRPr lang="en-US" altLang="ko-KR" sz="2400" b="1" dirty="0">
              <a:solidFill>
                <a:schemeClr val="bg2"/>
              </a:solidFill>
              <a:latin typeface="+mn-ea"/>
              <a:ea typeface="+mn-ea"/>
            </a:endParaRPr>
          </a:p>
          <a:p>
            <a:pPr lvl="1"/>
            <a:r>
              <a:rPr lang="en-US" altLang="ko-KR" sz="2200" b="1" dirty="0">
                <a:latin typeface="+mn-ea"/>
                <a:ea typeface="+mn-ea"/>
              </a:rPr>
              <a:t>Toast </a:t>
            </a:r>
            <a:r>
              <a:rPr lang="ko-KR" altLang="en-US" sz="2200" b="1" dirty="0">
                <a:latin typeface="+mn-ea"/>
                <a:ea typeface="+mn-ea"/>
              </a:rPr>
              <a:t>의 출력 위치 변경 기능</a:t>
            </a:r>
            <a:endParaRPr lang="en-US" altLang="ko-KR" sz="2200" b="1" dirty="0">
              <a:latin typeface="+mn-ea"/>
              <a:ea typeface="+mn-ea"/>
            </a:endParaRPr>
          </a:p>
          <a:p>
            <a:pPr lvl="1"/>
            <a:endParaRPr lang="en-US" altLang="ko-KR" sz="1000" b="1" dirty="0">
              <a:solidFill>
                <a:schemeClr val="bg2"/>
              </a:solidFill>
              <a:latin typeface="+mn-ea"/>
              <a:ea typeface="+mn-ea"/>
            </a:endParaRPr>
          </a:p>
          <a:p>
            <a:r>
              <a:rPr lang="en-US" altLang="ko-KR" sz="2400" b="1" dirty="0">
                <a:solidFill>
                  <a:schemeClr val="bg2"/>
                </a:solidFill>
                <a:latin typeface="+mn-ea"/>
                <a:ea typeface="+mn-ea"/>
              </a:rPr>
              <a:t>03 </a:t>
            </a:r>
            <a:r>
              <a:rPr lang="ko-KR" altLang="en-US" sz="2400" b="1" dirty="0">
                <a:solidFill>
                  <a:schemeClr val="bg2"/>
                </a:solidFill>
                <a:latin typeface="+mn-ea"/>
                <a:ea typeface="+mn-ea"/>
              </a:rPr>
              <a:t>대화상자</a:t>
            </a:r>
            <a:endParaRPr lang="en-US" altLang="ko-KR" sz="2400" b="1" dirty="0">
              <a:solidFill>
                <a:schemeClr val="bg2"/>
              </a:solidFill>
              <a:latin typeface="+mn-ea"/>
              <a:ea typeface="+mn-ea"/>
            </a:endParaRPr>
          </a:p>
          <a:p>
            <a:pPr lvl="1"/>
            <a:r>
              <a:rPr lang="en-US" altLang="ko-KR" sz="2200" b="1" dirty="0">
                <a:latin typeface="+mn-ea"/>
                <a:ea typeface="+mn-ea"/>
              </a:rPr>
              <a:t>5</a:t>
            </a:r>
            <a:r>
              <a:rPr lang="ko-KR" altLang="en-US" sz="2200" b="1" dirty="0">
                <a:latin typeface="+mn-ea"/>
                <a:ea typeface="+mn-ea"/>
              </a:rPr>
              <a:t>가지 형태의 </a:t>
            </a:r>
            <a:r>
              <a:rPr lang="en-US" altLang="ko-KR" sz="2200" b="1" dirty="0">
                <a:latin typeface="+mn-ea"/>
                <a:ea typeface="+mn-ea"/>
              </a:rPr>
              <a:t>Dialog </a:t>
            </a:r>
            <a:r>
              <a:rPr lang="ko-KR" altLang="en-US" sz="2200" b="1" dirty="0">
                <a:latin typeface="+mn-ea"/>
                <a:ea typeface="+mn-ea"/>
              </a:rPr>
              <a:t>창 띄우기</a:t>
            </a:r>
            <a:endParaRPr lang="en-US" altLang="ko-KR" sz="2200" b="1" dirty="0">
              <a:latin typeface="+mn-ea"/>
              <a:ea typeface="+mn-ea"/>
            </a:endParaRPr>
          </a:p>
          <a:p>
            <a:pPr lvl="1"/>
            <a:r>
              <a:rPr lang="ko-KR" altLang="en-US" sz="2200" b="1" dirty="0">
                <a:latin typeface="+mn-ea"/>
                <a:ea typeface="+mn-ea"/>
              </a:rPr>
              <a:t>고급 </a:t>
            </a:r>
            <a:r>
              <a:rPr lang="en-US" altLang="ko-KR" sz="2200" b="1" dirty="0">
                <a:latin typeface="+mn-ea"/>
                <a:ea typeface="+mn-ea"/>
              </a:rPr>
              <a:t>Toast </a:t>
            </a:r>
            <a:r>
              <a:rPr lang="ko-KR" altLang="en-US" sz="2200" b="1" dirty="0">
                <a:latin typeface="+mn-ea"/>
                <a:ea typeface="+mn-ea"/>
              </a:rPr>
              <a:t>기능 사용하기</a:t>
            </a:r>
            <a:endParaRPr lang="en-US" altLang="ko-KR" sz="2200" b="1" dirty="0">
              <a:latin typeface="+mn-ea"/>
              <a:ea typeface="+mn-ea"/>
            </a:endParaRPr>
          </a:p>
          <a:p>
            <a:endParaRPr lang="ko-KR" altLang="en-US" sz="2400" b="1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1217358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메뉴 ▶ </a:t>
            </a:r>
            <a:r>
              <a:rPr lang="en-US" altLang="ko-KR" dirty="0"/>
              <a:t>XML</a:t>
            </a:r>
            <a:r>
              <a:rPr lang="ko-KR" altLang="en-US" dirty="0"/>
              <a:t>을 이용한 </a:t>
            </a:r>
            <a:r>
              <a:rPr lang="ko-KR" altLang="en-US" dirty="0" err="1"/>
              <a:t>컨텍스트</a:t>
            </a:r>
            <a:r>
              <a:rPr lang="ko-KR" altLang="en-US" dirty="0"/>
              <a:t> 메뉴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56351BED-1231-4EB1-A4B7-40CF4851C143}"/>
              </a:ext>
            </a:extLst>
          </p:cNvPr>
          <p:cNvGrpSpPr/>
          <p:nvPr/>
        </p:nvGrpSpPr>
        <p:grpSpPr>
          <a:xfrm>
            <a:off x="694887" y="2105187"/>
            <a:ext cx="7910634" cy="4226604"/>
            <a:chOff x="919163" y="2362201"/>
            <a:chExt cx="5610225" cy="3978216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6844A93C-BE54-4F32-AEA9-8BB1BE5510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17" t="4018" r="28281" b="3835"/>
            <a:stretch/>
          </p:blipFill>
          <p:spPr>
            <a:xfrm>
              <a:off x="919163" y="2362201"/>
              <a:ext cx="5610225" cy="397821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2EBA142D-ECCD-4419-BE8B-3AFA126D3888}"/>
                    </a:ext>
                  </a:extLst>
                </p14:cNvPr>
                <p14:cNvContentPartPr/>
                <p14:nvPr/>
              </p14:nvContentPartPr>
              <p14:xfrm>
                <a:off x="2171880" y="2584440"/>
                <a:ext cx="1930680" cy="25920"/>
              </p14:xfrm>
            </p:contentPart>
          </mc:Choice>
          <mc:Fallback xmlns="">
            <p:pic>
              <p:nvPicPr>
                <p:cNvPr id="3" name="잉크 2"/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155680" y="2521080"/>
                  <a:ext cx="196272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8ED5B0B2-3A7B-40E3-9C99-5372B24ED6D8}"/>
                    </a:ext>
                  </a:extLst>
                </p14:cNvPr>
                <p14:cNvContentPartPr/>
                <p14:nvPr/>
              </p14:nvContentPartPr>
              <p14:xfrm>
                <a:off x="1841400" y="4203720"/>
                <a:ext cx="794160" cy="25920"/>
              </p14:xfrm>
            </p:contentPart>
          </mc:Choice>
          <mc:Fallback xmlns="">
            <p:pic>
              <p:nvPicPr>
                <p:cNvPr id="5" name="잉크 4"/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825560" y="4140360"/>
                  <a:ext cx="82584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89380389-6108-4BC9-AFFF-0ECF590BE068}"/>
                    </a:ext>
                  </a:extLst>
                </p14:cNvPr>
                <p14:cNvContentPartPr/>
                <p14:nvPr/>
              </p14:nvContentPartPr>
              <p14:xfrm>
                <a:off x="1936800" y="5226120"/>
                <a:ext cx="876600" cy="12960"/>
              </p14:xfrm>
            </p:contentPart>
          </mc:Choice>
          <mc:Fallback xmlns="">
            <p:pic>
              <p:nvPicPr>
                <p:cNvPr id="7" name="잉크 6"/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920960" y="5162400"/>
                  <a:ext cx="90828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4826B8D2-7BF8-47E1-9499-D74D16407282}"/>
                    </a:ext>
                  </a:extLst>
                </p14:cNvPr>
                <p14:cNvContentPartPr/>
                <p14:nvPr/>
              </p14:nvContentPartPr>
              <p14:xfrm>
                <a:off x="1828800" y="2673360"/>
                <a:ext cx="3835800" cy="2959560"/>
              </p14:xfrm>
            </p:contentPart>
          </mc:Choice>
          <mc:Fallback xmlns="">
            <p:pic>
              <p:nvPicPr>
                <p:cNvPr id="8" name="잉크 7"/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819440" y="2664000"/>
                  <a:ext cx="3854520" cy="29782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F98432E1-5491-457F-B6EE-718D566350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563" y="1022986"/>
            <a:ext cx="4515718" cy="88582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2400" b="1" dirty="0" err="1">
                <a:latin typeface="맑은 고딕" pitchFamily="50" charset="-127"/>
                <a:ea typeface="맑은 고딕" pitchFamily="50" charset="-127"/>
              </a:rPr>
              <a:t>컨텍스트</a:t>
            </a: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 메뉴 </a:t>
            </a: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XML </a:t>
            </a: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파일 </a:t>
            </a:r>
            <a:endParaRPr lang="en-US" altLang="ko-KR" sz="2400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sz="1800" dirty="0">
                <a:latin typeface="맑은 고딕" pitchFamily="50" charset="-127"/>
                <a:ea typeface="맑은 고딕" pitchFamily="50" charset="-127"/>
              </a:rPr>
              <a:t>메뉴 </a:t>
            </a:r>
            <a:r>
              <a:rPr lang="en-US" altLang="ko-KR" sz="1800" dirty="0">
                <a:latin typeface="맑은 고딕" pitchFamily="50" charset="-127"/>
                <a:ea typeface="맑은 고딕" pitchFamily="50" charset="-127"/>
              </a:rPr>
              <a:t>XML </a:t>
            </a:r>
            <a:r>
              <a:rPr lang="ko-KR" altLang="en-US" sz="1800" dirty="0">
                <a:latin typeface="맑은 고딕" pitchFamily="50" charset="-127"/>
                <a:ea typeface="맑은 고딕" pitchFamily="50" charset="-127"/>
              </a:rPr>
              <a:t>문법은 옵션 메뉴와 동일</a:t>
            </a:r>
            <a:endParaRPr lang="en-US" altLang="ko-KR" sz="1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FDFE0D4-1413-4BC9-9F2E-4A98D94C2B7C}"/>
              </a:ext>
            </a:extLst>
          </p:cNvPr>
          <p:cNvSpPr txBox="1"/>
          <p:nvPr/>
        </p:nvSpPr>
        <p:spPr>
          <a:xfrm>
            <a:off x="4900699" y="985337"/>
            <a:ext cx="3704822" cy="996363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marL="285750" indent="-285750">
              <a:lnSpc>
                <a:spcPct val="120000"/>
              </a:lnSpc>
              <a:spcBef>
                <a:spcPts val="1200"/>
              </a:spcBef>
              <a:buFont typeface="Arial" pitchFamily="34" charset="0"/>
              <a:buChar char="•"/>
            </a:pPr>
            <a:r>
              <a:rPr lang="en-US" altLang="ko-KR" sz="1400" dirty="0" err="1">
                <a:latin typeface="+mn-ea"/>
              </a:rPr>
              <a:t>onCreateContextMenu</a:t>
            </a:r>
            <a:r>
              <a:rPr lang="en-US" altLang="ko-KR" sz="1400" dirty="0">
                <a:latin typeface="+mn-ea"/>
              </a:rPr>
              <a:t>( ) </a:t>
            </a:r>
            <a:r>
              <a:rPr lang="ko-KR" altLang="en-US" sz="1400" dirty="0">
                <a:latin typeface="+mn-ea"/>
              </a:rPr>
              <a:t>메소드에는                 </a:t>
            </a:r>
            <a:r>
              <a:rPr lang="ko-KR" altLang="en-US" sz="1400" dirty="0" err="1">
                <a:latin typeface="+mn-ea"/>
              </a:rPr>
              <a:t>위젯별로</a:t>
            </a:r>
            <a:r>
              <a:rPr lang="ko-KR" altLang="en-US" sz="1400" dirty="0">
                <a:latin typeface="+mn-ea"/>
              </a:rPr>
              <a:t> 컨텍스트 메뉴가 나타나야 함</a:t>
            </a:r>
            <a:endParaRPr lang="en-US" altLang="ko-KR" sz="1400" dirty="0">
              <a:latin typeface="+mn-ea"/>
            </a:endParaRPr>
          </a:p>
          <a:p>
            <a:pPr marL="285750" indent="-285750">
              <a:lnSpc>
                <a:spcPct val="120000"/>
              </a:lnSpc>
              <a:spcBef>
                <a:spcPts val="1200"/>
              </a:spcBef>
              <a:buFont typeface="Arial" pitchFamily="34" charset="0"/>
              <a:buChar char="•"/>
            </a:pPr>
            <a:r>
              <a:rPr lang="ko-KR" altLang="en-US" sz="1400" dirty="0" err="1">
                <a:latin typeface="+mn-ea"/>
              </a:rPr>
              <a:t>위젯별</a:t>
            </a:r>
            <a:r>
              <a:rPr lang="ko-KR" altLang="en-US" sz="1400" dirty="0">
                <a:latin typeface="+mn-ea"/>
              </a:rPr>
              <a:t> 컨텍스트 메뉴를 </a:t>
            </a:r>
            <a:r>
              <a:rPr lang="en-US" altLang="ko-KR" sz="1400" dirty="0">
                <a:latin typeface="+mn-ea"/>
              </a:rPr>
              <a:t>if</a:t>
            </a:r>
            <a:r>
              <a:rPr lang="ko-KR" altLang="en-US" sz="1400" dirty="0">
                <a:latin typeface="+mn-ea"/>
              </a:rPr>
              <a:t>문으로 등록</a:t>
            </a:r>
            <a:endParaRPr lang="en-US" altLang="ko-KR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726756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메뉴 ▶ </a:t>
            </a:r>
            <a:r>
              <a:rPr kumimoji="0" lang="en-US" altLang="ko-KR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rPr>
              <a:t>“</a:t>
            </a:r>
            <a:r>
              <a:rPr kumimoji="0" lang="en-US" altLang="ko-KR" sz="2800" b="0" i="0" u="none" strike="noStrike" kern="0" cap="none" spc="0" normalizeH="0" baseline="0" noProof="0" dirty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rPr>
              <a:t>Project7_2</a:t>
            </a:r>
            <a:r>
              <a:rPr kumimoji="0" lang="en-US" altLang="ko-KR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rPr>
              <a:t>”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742" y="864362"/>
            <a:ext cx="8725090" cy="503802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1B5FC307-4110-4834-9418-A645BDBA59AC}"/>
              </a:ext>
            </a:extLst>
          </p:cNvPr>
          <p:cNvGrpSpPr/>
          <p:nvPr/>
        </p:nvGrpSpPr>
        <p:grpSpPr>
          <a:xfrm>
            <a:off x="3196662" y="1589872"/>
            <a:ext cx="2750676" cy="4680000"/>
            <a:chOff x="3196662" y="1589872"/>
            <a:chExt cx="2750676" cy="4680000"/>
          </a:xfrm>
        </p:grpSpPr>
        <p:pic>
          <p:nvPicPr>
            <p:cNvPr id="10" name="Project7_2">
              <a:hlinkClick r:id="" action="ppaction://media"/>
              <a:extLst>
                <a:ext uri="{FF2B5EF4-FFF2-40B4-BE49-F238E27FC236}">
                  <a16:creationId xmlns:a16="http://schemas.microsoft.com/office/drawing/2014/main" id="{B83F0644-12E8-4FC7-B79D-52AFA5D72741}"/>
                </a:ext>
              </a:extLst>
            </p:cNvPr>
            <p:cNvPicPr>
              <a:picLocks noChangeAspect="1"/>
            </p:cNvPicPr>
            <p:nvPr>
              <a:videoFile r:link="rId2"/>
              <p:extLst>
                <p:ext uri="{DAA4B4D4-6D71-4841-9C94-3DE7FCFB9230}">
                  <p14:media xmlns:p14="http://schemas.microsoft.com/office/powerpoint/2010/main" r:embed="rId1"/>
                </p:ext>
              </p:extLst>
            </p:nvPr>
          </p:nvPicPr>
          <p:blipFill rotWithShape="1">
            <a:blip r:embed="rId5"/>
            <a:srcRect l="1607"/>
            <a:stretch/>
          </p:blipFill>
          <p:spPr bwMode="auto">
            <a:xfrm>
              <a:off x="3196662" y="1589872"/>
              <a:ext cx="2750676" cy="4680000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75776598-9AE1-4A2A-9110-6F03131C36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9127"/>
            <a:stretch/>
          </p:blipFill>
          <p:spPr>
            <a:xfrm>
              <a:off x="3196662" y="1589872"/>
              <a:ext cx="2750676" cy="556428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7" name="그림 6" descr="야채이(가) 표시된 사진&#10;&#10;자동 생성된 설명">
            <a:extLst>
              <a:ext uri="{FF2B5EF4-FFF2-40B4-BE49-F238E27FC236}">
                <a16:creationId xmlns:a16="http://schemas.microsoft.com/office/drawing/2014/main" id="{81F8A520-62A0-87EC-A1A9-3701442FC02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6297" y="287283"/>
            <a:ext cx="372213" cy="372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675615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F13FBA7-ED8E-46A2-AC42-F0E972B14D9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4021" y="1878195"/>
            <a:ext cx="2430000" cy="432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67963577-AFBA-4B1A-9513-F0AEAE17D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“</a:t>
            </a:r>
            <a:r>
              <a:rPr lang="en-US" altLang="ko-KR" dirty="0">
                <a:solidFill>
                  <a:schemeClr val="bg2"/>
                </a:solidFill>
              </a:rPr>
              <a:t>Project7_2</a:t>
            </a:r>
            <a:r>
              <a:rPr lang="en-US" altLang="ko-KR" dirty="0"/>
              <a:t>”: XML </a:t>
            </a:r>
            <a:r>
              <a:rPr lang="ko-KR" altLang="en-US" dirty="0"/>
              <a:t>소스</a:t>
            </a:r>
            <a:r>
              <a:rPr lang="en-US" altLang="ko-KR" dirty="0"/>
              <a:t>(</a:t>
            </a:r>
            <a:r>
              <a:rPr lang="en-US" altLang="ko-KR" dirty="0">
                <a:solidFill>
                  <a:schemeClr val="bg2"/>
                </a:solidFill>
              </a:rPr>
              <a:t>activity_main.xml</a:t>
            </a:r>
            <a:r>
              <a:rPr lang="en-US" altLang="ko-KR" dirty="0"/>
              <a:t>)</a:t>
            </a:r>
            <a:endParaRPr lang="ko-KR" altLang="en-US" dirty="0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8B1EC24-99A1-4836-86B7-3D5E2E50ABA3}"/>
              </a:ext>
            </a:extLst>
          </p:cNvPr>
          <p:cNvGrpSpPr/>
          <p:nvPr/>
        </p:nvGrpSpPr>
        <p:grpSpPr>
          <a:xfrm>
            <a:off x="464006" y="1225080"/>
            <a:ext cx="5554959" cy="4973115"/>
            <a:chOff x="705163" y="1225080"/>
            <a:chExt cx="5554959" cy="4973115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CCD16056-8500-47F7-8A2E-EF66D4D309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5163" y="1225080"/>
              <a:ext cx="5554959" cy="497311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EA35D043-E940-4C0F-9E4B-628C5EAC37F2}"/>
                    </a:ext>
                  </a:extLst>
                </p14:cNvPr>
                <p14:cNvContentPartPr/>
                <p14:nvPr/>
              </p14:nvContentPartPr>
              <p14:xfrm>
                <a:off x="3324013" y="2121265"/>
                <a:ext cx="1116000" cy="25920"/>
              </p14:xfrm>
            </p:contentPart>
          </mc:Choice>
          <mc:Fallback xmlns="">
            <p:pic>
              <p:nvPicPr>
                <p:cNvPr id="7" name="잉크 6">
                  <a:extLst>
                    <a:ext uri="{FF2B5EF4-FFF2-40B4-BE49-F238E27FC236}">
                      <a16:creationId xmlns:a16="http://schemas.microsoft.com/office/drawing/2014/main" id="{EA35D043-E940-4C0F-9E4B-628C5EAC37F2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308173" y="2057905"/>
                  <a:ext cx="114732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1AC7897B-6454-4322-B2E5-533B0AAAA698}"/>
                    </a:ext>
                  </a:extLst>
                </p14:cNvPr>
                <p14:cNvContentPartPr/>
                <p14:nvPr/>
              </p14:nvContentPartPr>
              <p14:xfrm>
                <a:off x="3263205" y="2216665"/>
                <a:ext cx="1224000" cy="360"/>
              </p14:xfrm>
            </p:contentPart>
          </mc:Choice>
          <mc:Fallback xmlns=""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1AC7897B-6454-4322-B2E5-533B0AAAA698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253845" y="2207305"/>
                  <a:ext cx="1242720" cy="1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9E08CAA5-E091-4E2C-B487-A9C869A5B98D}"/>
                    </a:ext>
                  </a:extLst>
                </p14:cNvPr>
                <p14:cNvContentPartPr/>
                <p14:nvPr/>
              </p14:nvContentPartPr>
              <p14:xfrm>
                <a:off x="3727800" y="3951479"/>
                <a:ext cx="406800" cy="19440"/>
              </p14:xfrm>
            </p:contentPart>
          </mc:Choice>
          <mc:Fallback xmlns=""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9E08CAA5-E091-4E2C-B487-A9C869A5B98D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711960" y="3888119"/>
                  <a:ext cx="43812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23CCCED7-546B-4E71-A2C9-BCB5A83372BF}"/>
                    </a:ext>
                  </a:extLst>
                </p14:cNvPr>
                <p14:cNvContentPartPr/>
                <p14:nvPr/>
              </p14:nvContentPartPr>
              <p14:xfrm>
                <a:off x="3768588" y="5529165"/>
                <a:ext cx="381240" cy="13320"/>
              </p14:xfrm>
            </p:contentPart>
          </mc:Choice>
          <mc:Fallback xmlns=""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23CCCED7-546B-4E71-A2C9-BCB5A83372BF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752748" y="5465805"/>
                  <a:ext cx="41256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8A10379F-224F-4057-93E0-60264EFC7EEB}"/>
                    </a:ext>
                  </a:extLst>
                </p14:cNvPr>
                <p14:cNvContentPartPr/>
                <p14:nvPr/>
              </p14:nvContentPartPr>
              <p14:xfrm>
                <a:off x="3607675" y="4064649"/>
                <a:ext cx="763354" cy="1567190"/>
              </p14:xfrm>
            </p:contentPart>
          </mc:Choice>
          <mc:Fallback xmlns=""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8A10379F-224F-4057-93E0-60264EFC7EEB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598318" y="4055288"/>
                  <a:ext cx="782069" cy="1585911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0347283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E4BCFC-9429-4142-BB1F-B77A01EAF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“</a:t>
            </a:r>
            <a:r>
              <a:rPr lang="en-US" altLang="ko-KR" dirty="0">
                <a:solidFill>
                  <a:schemeClr val="bg2"/>
                </a:solidFill>
              </a:rPr>
              <a:t>Project7_2</a:t>
            </a:r>
            <a:r>
              <a:rPr lang="en-US" altLang="ko-KR" dirty="0"/>
              <a:t>”: </a:t>
            </a:r>
            <a:r>
              <a:rPr lang="en-US" altLang="ko-KR" sz="2400" dirty="0"/>
              <a:t>/menu/</a:t>
            </a:r>
            <a:r>
              <a:rPr lang="en-US" altLang="ko-KR" sz="2400" dirty="0">
                <a:solidFill>
                  <a:schemeClr val="bg2"/>
                </a:solidFill>
              </a:rPr>
              <a:t>menu1.xml   </a:t>
            </a:r>
            <a:r>
              <a:rPr lang="en-US" altLang="ko-KR" sz="2400" dirty="0"/>
              <a:t>/menu/</a:t>
            </a:r>
            <a:r>
              <a:rPr lang="en-US" altLang="ko-KR" sz="2400" dirty="0">
                <a:solidFill>
                  <a:schemeClr val="bg2"/>
                </a:solidFill>
              </a:rPr>
              <a:t>menu2.xml</a:t>
            </a:r>
            <a:endParaRPr lang="ko-KR" altLang="en-US" sz="2400" dirty="0">
              <a:solidFill>
                <a:schemeClr val="bg2"/>
              </a:solidFill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F1F58712-EFA8-4481-8CFA-F29E579B094A}"/>
              </a:ext>
            </a:extLst>
          </p:cNvPr>
          <p:cNvGrpSpPr/>
          <p:nvPr/>
        </p:nvGrpSpPr>
        <p:grpSpPr>
          <a:xfrm>
            <a:off x="233363" y="1085057"/>
            <a:ext cx="8701087" cy="3892295"/>
            <a:chOff x="233363" y="1590645"/>
            <a:chExt cx="8701087" cy="3486180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F75A3E1B-1A54-46A7-918E-9BF351FC7D56}"/>
                </a:ext>
              </a:extLst>
            </p:cNvPr>
            <p:cNvGrpSpPr/>
            <p:nvPr/>
          </p:nvGrpSpPr>
          <p:grpSpPr>
            <a:xfrm>
              <a:off x="233363" y="1590645"/>
              <a:ext cx="4129087" cy="3486180"/>
              <a:chOff x="233363" y="1257360"/>
              <a:chExt cx="4129087" cy="3486180"/>
            </a:xfrm>
          </p:grpSpPr>
          <p:pic>
            <p:nvPicPr>
              <p:cNvPr id="14" name="Picture 2">
                <a:extLst>
                  <a:ext uri="{FF2B5EF4-FFF2-40B4-BE49-F238E27FC236}">
                    <a16:creationId xmlns:a16="http://schemas.microsoft.com/office/drawing/2014/main" id="{502DDDDE-7BEE-47DB-94E7-A84476D1814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774"/>
              <a:stretch/>
            </p:blipFill>
            <p:spPr bwMode="auto">
              <a:xfrm>
                <a:off x="233363" y="1790790"/>
                <a:ext cx="4129087" cy="295275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DF37A3C-A8DA-4AD9-8292-2762524C7FB8}"/>
                  </a:ext>
                </a:extLst>
              </p:cNvPr>
              <p:cNvSpPr txBox="1"/>
              <p:nvPr/>
            </p:nvSpPr>
            <p:spPr>
              <a:xfrm>
                <a:off x="233363" y="1257360"/>
                <a:ext cx="1846980" cy="400110"/>
              </a:xfrm>
              <a:prstGeom prst="rect">
                <a:avLst/>
              </a:prstGeom>
              <a:solidFill>
                <a:srgbClr val="009999"/>
              </a:solidFill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algn="ctr">
                  <a:defRPr>
                    <a:solidFill>
                      <a:schemeClr val="lt1"/>
                    </a:solidFill>
                    <a:latin typeface="휴먼고딕" pitchFamily="2" charset="-127"/>
                    <a:ea typeface="휴먼고딕" pitchFamily="2" charset="-127"/>
                    <a:cs typeface="+mn-cs"/>
                  </a:defRPr>
                </a:lvl1pPr>
                <a:lvl2pPr>
                  <a:defRPr>
                    <a:solidFill>
                      <a:schemeClr val="lt1"/>
                    </a:solidFill>
                    <a:latin typeface="+mn-lt"/>
                    <a:cs typeface="+mn-cs"/>
                  </a:defRPr>
                </a:lvl2pPr>
                <a:lvl3pPr>
                  <a:defRPr>
                    <a:solidFill>
                      <a:schemeClr val="lt1"/>
                    </a:solidFill>
                    <a:latin typeface="+mn-lt"/>
                    <a:cs typeface="+mn-cs"/>
                  </a:defRPr>
                </a:lvl3pPr>
                <a:lvl4pPr>
                  <a:defRPr>
                    <a:solidFill>
                      <a:schemeClr val="lt1"/>
                    </a:solidFill>
                    <a:latin typeface="+mn-lt"/>
                    <a:cs typeface="+mn-cs"/>
                  </a:defRPr>
                </a:lvl4pPr>
                <a:lvl5pPr>
                  <a:defRPr>
                    <a:solidFill>
                      <a:schemeClr val="lt1"/>
                    </a:solidFill>
                    <a:latin typeface="+mn-lt"/>
                    <a:cs typeface="+mn-cs"/>
                  </a:defRPr>
                </a:lvl5pPr>
                <a:lvl6pPr>
                  <a:defRPr>
                    <a:solidFill>
                      <a:schemeClr val="lt1"/>
                    </a:solidFill>
                    <a:latin typeface="+mn-lt"/>
                    <a:cs typeface="+mn-cs"/>
                  </a:defRPr>
                </a:lvl6pPr>
                <a:lvl7pPr>
                  <a:defRPr>
                    <a:solidFill>
                      <a:schemeClr val="lt1"/>
                    </a:solidFill>
                    <a:latin typeface="+mn-lt"/>
                    <a:cs typeface="+mn-cs"/>
                  </a:defRPr>
                </a:lvl7pPr>
                <a:lvl8pPr>
                  <a:defRPr>
                    <a:solidFill>
                      <a:schemeClr val="lt1"/>
                    </a:solidFill>
                    <a:latin typeface="+mn-lt"/>
                    <a:cs typeface="+mn-cs"/>
                  </a:defRPr>
                </a:lvl8pPr>
                <a:lvl9pPr>
                  <a:defRPr>
                    <a:solidFill>
                      <a:schemeClr val="lt1"/>
                    </a:solidFill>
                    <a:latin typeface="+mn-lt"/>
                    <a:cs typeface="+mn-cs"/>
                  </a:defRPr>
                </a:lvl9pPr>
              </a:lstStyle>
              <a:p>
                <a:r>
                  <a:rPr lang="en-US" altLang="ko-KR" dirty="0"/>
                  <a:t>“menu1.xml”</a:t>
                </a:r>
                <a:endParaRPr lang="ko-KR" altLang="en-US" dirty="0"/>
              </a:p>
            </p:txBody>
          </p:sp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ED6DA49B-8C01-4CC6-AB32-E2C6CA2EEB6B}"/>
                </a:ext>
              </a:extLst>
            </p:cNvPr>
            <p:cNvGrpSpPr/>
            <p:nvPr/>
          </p:nvGrpSpPr>
          <p:grpSpPr>
            <a:xfrm>
              <a:off x="4676775" y="1628835"/>
              <a:ext cx="4257675" cy="3447990"/>
              <a:chOff x="4657725" y="1628835"/>
              <a:chExt cx="4257675" cy="3447990"/>
            </a:xfrm>
          </p:grpSpPr>
          <p:pic>
            <p:nvPicPr>
              <p:cNvPr id="12" name="Picture 3">
                <a:extLst>
                  <a:ext uri="{FF2B5EF4-FFF2-40B4-BE49-F238E27FC236}">
                    <a16:creationId xmlns:a16="http://schemas.microsoft.com/office/drawing/2014/main" id="{BAAF0AE4-B575-4623-BC1A-46898F11877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2401"/>
              <a:stretch/>
            </p:blipFill>
            <p:spPr bwMode="auto">
              <a:xfrm>
                <a:off x="4657725" y="2162175"/>
                <a:ext cx="4257675" cy="291465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5C6F7FD-DBF1-463C-9FEC-223D0AE768CA}"/>
                  </a:ext>
                </a:extLst>
              </p:cNvPr>
              <p:cNvSpPr txBox="1"/>
              <p:nvPr/>
            </p:nvSpPr>
            <p:spPr>
              <a:xfrm>
                <a:off x="4657725" y="1628835"/>
                <a:ext cx="1846980" cy="400110"/>
              </a:xfrm>
              <a:prstGeom prst="rect">
                <a:avLst/>
              </a:prstGeom>
              <a:solidFill>
                <a:srgbClr val="009999"/>
              </a:solidFill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dirty="0">
                    <a:latin typeface="휴먼고딕" pitchFamily="2" charset="-127"/>
                    <a:ea typeface="휴먼고딕" pitchFamily="2" charset="-127"/>
                  </a:rPr>
                  <a:t>“menu2.xml”</a:t>
                </a:r>
                <a:endParaRPr lang="ko-KR" altLang="en-US" dirty="0">
                  <a:latin typeface="휴먼고딕" pitchFamily="2" charset="-127"/>
                  <a:ea typeface="휴먼고딕" pitchFamily="2" charset="-127"/>
                </a:endParaRPr>
              </a:p>
            </p:txBody>
          </p:sp>
        </p:grpSp>
      </p:grp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A0486E83-A866-4927-A982-D6DAFA1873A2}"/>
                  </a:ext>
                </a:extLst>
              </p14:cNvPr>
              <p14:cNvContentPartPr/>
              <p14:nvPr/>
            </p14:nvContentPartPr>
            <p14:xfrm>
              <a:off x="3016080" y="2581748"/>
              <a:ext cx="5048640" cy="1801716"/>
            </p14:xfrm>
          </p:contentPart>
        </mc:Choice>
        <mc:Fallback xmlns=""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A0486E83-A866-4927-A982-D6DAFA1873A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006720" y="2572388"/>
                <a:ext cx="5067360" cy="1820435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그림 3">
            <a:extLst>
              <a:ext uri="{FF2B5EF4-FFF2-40B4-BE49-F238E27FC236}">
                <a16:creationId xmlns:a16="http://schemas.microsoft.com/office/drawing/2014/main" id="{C343C293-ABEC-4B35-A2D6-C64B4D57BD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00197" y="4894915"/>
            <a:ext cx="1962253" cy="1548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C702AFF-366B-401C-9B72-C748F387F5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82974" y="4820089"/>
            <a:ext cx="2051476" cy="1548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371789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737E4A-89AD-435F-9884-89883CD68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“</a:t>
            </a:r>
            <a:r>
              <a:rPr lang="en-US" altLang="ko-KR" dirty="0">
                <a:solidFill>
                  <a:schemeClr val="bg2"/>
                </a:solidFill>
              </a:rPr>
              <a:t>Project7_2</a:t>
            </a:r>
            <a:r>
              <a:rPr lang="en-US" altLang="ko-KR" dirty="0"/>
              <a:t>”: JAVA </a:t>
            </a:r>
            <a:r>
              <a:rPr lang="ko-KR" altLang="en-US" dirty="0"/>
              <a:t>소스</a:t>
            </a:r>
            <a:r>
              <a:rPr lang="en-US" altLang="ko-KR" dirty="0"/>
              <a:t>(1/3)</a:t>
            </a:r>
            <a:endParaRPr lang="ko-KR" altLang="en-US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4D33B671-A87E-4C2F-A054-74C014C2AB63}"/>
              </a:ext>
            </a:extLst>
          </p:cNvPr>
          <p:cNvGrpSpPr/>
          <p:nvPr/>
        </p:nvGrpSpPr>
        <p:grpSpPr>
          <a:xfrm>
            <a:off x="413197" y="1065229"/>
            <a:ext cx="8417999" cy="5362204"/>
            <a:chOff x="996905" y="1371600"/>
            <a:chExt cx="7169240" cy="4572000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D9015B00-151E-42ED-B930-19DD4CA047F2}"/>
                </a:ext>
              </a:extLst>
            </p:cNvPr>
            <p:cNvGrpSpPr/>
            <p:nvPr/>
          </p:nvGrpSpPr>
          <p:grpSpPr>
            <a:xfrm>
              <a:off x="996905" y="1371600"/>
              <a:ext cx="7169240" cy="4572000"/>
              <a:chOff x="996905" y="1371600"/>
              <a:chExt cx="7169240" cy="4572000"/>
            </a:xfrm>
          </p:grpSpPr>
          <p:pic>
            <p:nvPicPr>
              <p:cNvPr id="11" name="Picture 2">
                <a:extLst>
                  <a:ext uri="{FF2B5EF4-FFF2-40B4-BE49-F238E27FC236}">
                    <a16:creationId xmlns:a16="http://schemas.microsoft.com/office/drawing/2014/main" id="{F13591C5-59D1-415A-960F-BA22742641F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96905" y="1371600"/>
                <a:ext cx="7169240" cy="4572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mc:AlternateContent xmlns:mc="http://schemas.openxmlformats.org/markup-compatibility/2006" xmlns:p14="http://schemas.microsoft.com/office/powerpoint/2010/main">
            <mc:Choice Requires="p14">
              <p:contentPart p14:bwMode="auto" r:id="rId3">
                <p14:nvContentPartPr>
                  <p14:cNvPr id="12" name="잉크 11">
                    <a:extLst>
                      <a:ext uri="{FF2B5EF4-FFF2-40B4-BE49-F238E27FC236}">
                        <a16:creationId xmlns:a16="http://schemas.microsoft.com/office/drawing/2014/main" id="{21B1EFF4-F81F-4C3E-8193-8448CB2D45DD}"/>
                      </a:ext>
                    </a:extLst>
                  </p14:cNvPr>
                  <p14:cNvContentPartPr/>
                  <p14:nvPr/>
                </p14:nvContentPartPr>
                <p14:xfrm>
                  <a:off x="3562200" y="2774880"/>
                  <a:ext cx="743400" cy="360"/>
                </p14:xfrm>
              </p:contentPart>
            </mc:Choice>
            <mc:Fallback xmlns="">
              <p:pic>
                <p:nvPicPr>
                  <p:cNvPr id="7" name="잉크 6"/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3546360" y="2711520"/>
                    <a:ext cx="775080" cy="127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">
                <p14:nvContentPartPr>
                  <p14:cNvPr id="13" name="잉크 12">
                    <a:extLst>
                      <a:ext uri="{FF2B5EF4-FFF2-40B4-BE49-F238E27FC236}">
                        <a16:creationId xmlns:a16="http://schemas.microsoft.com/office/drawing/2014/main" id="{F8339299-7BA3-4452-B08F-9D107D100BCA}"/>
                      </a:ext>
                    </a:extLst>
                  </p14:cNvPr>
                  <p14:cNvContentPartPr/>
                  <p14:nvPr/>
                </p14:nvContentPartPr>
                <p14:xfrm>
                  <a:off x="2374920" y="4857840"/>
                  <a:ext cx="2007000" cy="38520"/>
                </p14:xfrm>
              </p:contentPart>
            </mc:Choice>
            <mc:Fallback xmlns="">
              <p:pic>
                <p:nvPicPr>
                  <p:cNvPr id="9" name="잉크 8"/>
                  <p:cNvPicPr/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2359080" y="4794120"/>
                    <a:ext cx="2038680" cy="165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">
                <p14:nvContentPartPr>
                  <p14:cNvPr id="14" name="잉크 13">
                    <a:extLst>
                      <a:ext uri="{FF2B5EF4-FFF2-40B4-BE49-F238E27FC236}">
                        <a16:creationId xmlns:a16="http://schemas.microsoft.com/office/drawing/2014/main" id="{1900BF69-B360-42E3-B302-391E653AA202}"/>
                      </a:ext>
                    </a:extLst>
                  </p14:cNvPr>
                  <p14:cNvContentPartPr/>
                  <p14:nvPr/>
                </p14:nvContentPartPr>
                <p14:xfrm>
                  <a:off x="4349880" y="4902120"/>
                  <a:ext cx="171720" cy="360"/>
                </p14:xfrm>
              </p:contentPart>
            </mc:Choice>
            <mc:Fallback xmlns="">
              <p:pic>
                <p:nvPicPr>
                  <p:cNvPr id="10" name="잉크 9"/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4334040" y="4838760"/>
                    <a:ext cx="203400" cy="127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">
                <p14:nvContentPartPr>
                  <p14:cNvPr id="15" name="잉크 14">
                    <a:extLst>
                      <a:ext uri="{FF2B5EF4-FFF2-40B4-BE49-F238E27FC236}">
                        <a16:creationId xmlns:a16="http://schemas.microsoft.com/office/drawing/2014/main" id="{52473CED-E571-493E-9F89-2FCEBEEE9588}"/>
                      </a:ext>
                    </a:extLst>
                  </p14:cNvPr>
                  <p14:cNvContentPartPr/>
                  <p14:nvPr/>
                </p14:nvContentPartPr>
                <p14:xfrm>
                  <a:off x="4597560" y="4870440"/>
                  <a:ext cx="406440" cy="6840"/>
                </p14:xfrm>
              </p:contentPart>
            </mc:Choice>
            <mc:Fallback xmlns="">
              <p:pic>
                <p:nvPicPr>
                  <p:cNvPr id="11" name="잉크 10"/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4581360" y="4807080"/>
                    <a:ext cx="438840" cy="133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">
                <p14:nvContentPartPr>
                  <p14:cNvPr id="16" name="잉크 15">
                    <a:extLst>
                      <a:ext uri="{FF2B5EF4-FFF2-40B4-BE49-F238E27FC236}">
                        <a16:creationId xmlns:a16="http://schemas.microsoft.com/office/drawing/2014/main" id="{C3FEE4D0-C0D0-43EE-920D-C64C5D936AC1}"/>
                      </a:ext>
                    </a:extLst>
                  </p14:cNvPr>
                  <p14:cNvContentPartPr/>
                  <p14:nvPr/>
                </p14:nvContentPartPr>
                <p14:xfrm>
                  <a:off x="2374920" y="5492880"/>
                  <a:ext cx="2064240" cy="360"/>
                </p14:xfrm>
              </p:contentPart>
            </mc:Choice>
            <mc:Fallback xmlns="">
              <p:pic>
                <p:nvPicPr>
                  <p:cNvPr id="12" name="잉크 11"/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2359080" y="5429160"/>
                    <a:ext cx="2095920" cy="127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">
                <p14:nvContentPartPr>
                  <p14:cNvPr id="17" name="잉크 16">
                    <a:extLst>
                      <a:ext uri="{FF2B5EF4-FFF2-40B4-BE49-F238E27FC236}">
                        <a16:creationId xmlns:a16="http://schemas.microsoft.com/office/drawing/2014/main" id="{0F7814DE-7E8D-4C95-8B2E-771E1CAA4F15}"/>
                      </a:ext>
                    </a:extLst>
                  </p14:cNvPr>
                  <p14:cNvContentPartPr/>
                  <p14:nvPr/>
                </p14:nvContentPartPr>
                <p14:xfrm>
                  <a:off x="4565520" y="5467320"/>
                  <a:ext cx="375120" cy="12960"/>
                </p14:xfrm>
              </p:contentPart>
            </mc:Choice>
            <mc:Fallback xmlns="">
              <p:pic>
                <p:nvPicPr>
                  <p:cNvPr id="13" name="잉크 12"/>
                  <p:cNvPicPr/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4549680" y="5403960"/>
                    <a:ext cx="406800" cy="14004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6" name="잉크 5">
                  <a:extLst>
                    <a:ext uri="{FF2B5EF4-FFF2-40B4-BE49-F238E27FC236}">
                      <a16:creationId xmlns:a16="http://schemas.microsoft.com/office/drawing/2014/main" id="{3A39F3EE-CA11-4023-844E-16505E296B47}"/>
                    </a:ext>
                  </a:extLst>
                </p14:cNvPr>
                <p14:cNvContentPartPr/>
                <p14:nvPr/>
              </p14:nvContentPartPr>
              <p14:xfrm>
                <a:off x="4578480" y="4851360"/>
                <a:ext cx="482760" cy="360"/>
              </p14:xfrm>
            </p:contentPart>
          </mc:Choice>
          <mc:Fallback xmlns="">
            <p:pic>
              <p:nvPicPr>
                <p:cNvPr id="2" name="잉크 1"/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4562640" y="4788000"/>
                  <a:ext cx="51444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E914A59B-2131-4FEF-80D0-C06CA4A72D3A}"/>
                    </a:ext>
                  </a:extLst>
                </p14:cNvPr>
                <p14:cNvContentPartPr/>
                <p14:nvPr/>
              </p14:nvContentPartPr>
              <p14:xfrm>
                <a:off x="4584600" y="4927680"/>
                <a:ext cx="451440" cy="6480"/>
              </p14:xfrm>
            </p:contentPart>
          </mc:Choice>
          <mc:Fallback xmlns="">
            <p:pic>
              <p:nvPicPr>
                <p:cNvPr id="3" name="잉크 2"/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4568760" y="4863960"/>
                  <a:ext cx="48312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94FF76D9-E56E-479F-B373-A2D27FF39E80}"/>
                    </a:ext>
                  </a:extLst>
                </p14:cNvPr>
                <p14:cNvContentPartPr/>
                <p14:nvPr/>
              </p14:nvContentPartPr>
              <p14:xfrm>
                <a:off x="4559400" y="5429160"/>
                <a:ext cx="489240" cy="360"/>
              </p14:xfrm>
            </p:contentPart>
          </mc:Choice>
          <mc:Fallback xmlns="">
            <p:pic>
              <p:nvPicPr>
                <p:cNvPr id="4" name="잉크 3"/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4543560" y="5365800"/>
                  <a:ext cx="52092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164E4440-030A-48F6-8759-F976389AA297}"/>
                    </a:ext>
                  </a:extLst>
                </p14:cNvPr>
                <p14:cNvContentPartPr/>
                <p14:nvPr/>
              </p14:nvContentPartPr>
              <p14:xfrm>
                <a:off x="4540320" y="5505480"/>
                <a:ext cx="508320" cy="6840"/>
              </p14:xfrm>
            </p:contentPart>
          </mc:Choice>
          <mc:Fallback xmlns="">
            <p:pic>
              <p:nvPicPr>
                <p:cNvPr id="5" name="잉크 4"/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4524480" y="5442120"/>
                  <a:ext cx="54000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4431AB12-C394-4827-AD19-0CCFBD68A33A}"/>
                    </a:ext>
                  </a:extLst>
                </p14:cNvPr>
                <p14:cNvContentPartPr/>
                <p14:nvPr/>
              </p14:nvContentPartPr>
              <p14:xfrm>
                <a:off x="2349360" y="4965840"/>
                <a:ext cx="2807280" cy="616320"/>
              </p14:xfrm>
            </p:contentPart>
          </mc:Choice>
          <mc:Fallback xmlns="">
            <p:pic>
              <p:nvPicPr>
                <p:cNvPr id="6" name="잉크 5"/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2340000" y="4956480"/>
                  <a:ext cx="2826000" cy="6350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0212057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D976E5-A9F3-48A6-BFFE-87B829889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“</a:t>
            </a:r>
            <a:r>
              <a:rPr lang="en-US" altLang="ko-KR" dirty="0">
                <a:solidFill>
                  <a:schemeClr val="bg2"/>
                </a:solidFill>
              </a:rPr>
              <a:t>Project7_2</a:t>
            </a:r>
            <a:r>
              <a:rPr lang="en-US" altLang="ko-KR" dirty="0"/>
              <a:t>”: JAVA </a:t>
            </a:r>
            <a:r>
              <a:rPr lang="ko-KR" altLang="en-US" dirty="0"/>
              <a:t>소스</a:t>
            </a:r>
            <a:r>
              <a:rPr lang="en-US" altLang="ko-KR" dirty="0"/>
              <a:t>(2/3)</a:t>
            </a:r>
            <a:endParaRPr lang="ko-KR" altLang="en-US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717B7279-854A-B9C9-0099-DB7B12274B8D}"/>
              </a:ext>
            </a:extLst>
          </p:cNvPr>
          <p:cNvGrpSpPr/>
          <p:nvPr/>
        </p:nvGrpSpPr>
        <p:grpSpPr>
          <a:xfrm>
            <a:off x="472310" y="1209895"/>
            <a:ext cx="8163867" cy="4526990"/>
            <a:chOff x="472310" y="1209895"/>
            <a:chExt cx="8163867" cy="4526990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1E38FD80-10A9-4AE5-BA27-D92B9B788D00}"/>
                </a:ext>
              </a:extLst>
            </p:cNvPr>
            <p:cNvGrpSpPr/>
            <p:nvPr/>
          </p:nvGrpSpPr>
          <p:grpSpPr>
            <a:xfrm>
              <a:off x="472310" y="1209895"/>
              <a:ext cx="8163867" cy="4526990"/>
              <a:chOff x="625027" y="1686116"/>
              <a:chExt cx="7893947" cy="4083748"/>
            </a:xfrm>
          </p:grpSpPr>
          <p:grpSp>
            <p:nvGrpSpPr>
              <p:cNvPr id="18" name="그룹 17">
                <a:extLst>
                  <a:ext uri="{FF2B5EF4-FFF2-40B4-BE49-F238E27FC236}">
                    <a16:creationId xmlns:a16="http://schemas.microsoft.com/office/drawing/2014/main" id="{6C4E5F7A-112F-4A1F-9A82-8932297CD198}"/>
                  </a:ext>
                </a:extLst>
              </p:cNvPr>
              <p:cNvGrpSpPr/>
              <p:nvPr/>
            </p:nvGrpSpPr>
            <p:grpSpPr>
              <a:xfrm>
                <a:off x="625027" y="1686116"/>
                <a:ext cx="7893947" cy="4083748"/>
                <a:chOff x="625027" y="1804988"/>
                <a:chExt cx="7893947" cy="3662362"/>
              </a:xfrm>
            </p:grpSpPr>
            <p:pic>
              <p:nvPicPr>
                <p:cNvPr id="19" name="Picture 2">
                  <a:extLst>
                    <a:ext uri="{FF2B5EF4-FFF2-40B4-BE49-F238E27FC236}">
                      <a16:creationId xmlns:a16="http://schemas.microsoft.com/office/drawing/2014/main" id="{ADA40D21-3CBE-4F44-9D19-FC15E3B2FD7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5027" y="1804988"/>
                  <a:ext cx="7893947" cy="3662362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mc:AlternateContent xmlns:mc="http://schemas.openxmlformats.org/markup-compatibility/2006" xmlns:p14="http://schemas.microsoft.com/office/powerpoint/2010/main">
              <mc:Choice Requires="p14">
                <p:contentPart p14:bwMode="auto" r:id="rId3">
                  <p14:nvContentPartPr>
                    <p14:cNvPr id="20" name="잉크 19">
                      <a:extLst>
                        <a:ext uri="{FF2B5EF4-FFF2-40B4-BE49-F238E27FC236}">
                          <a16:creationId xmlns:a16="http://schemas.microsoft.com/office/drawing/2014/main" id="{F60C424F-AB4E-4ECB-B687-093750CC9A9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870280" y="1974960"/>
                    <a:ext cx="1822680" cy="6480"/>
                  </p14:xfrm>
                </p:contentPart>
              </mc:Choice>
              <mc:Fallback xmlns="">
                <p:pic>
                  <p:nvPicPr>
                    <p:cNvPr id="7" name="잉크 6"/>
                    <p:cNvPicPr/>
                    <p:nvPr/>
                  </p:nvPicPr>
                  <p:blipFill>
                    <a:blip r:embed="rId4"/>
                    <a:stretch>
                      <a:fillRect/>
                    </a:stretch>
                  </p:blipFill>
                  <p:spPr>
                    <a:xfrm>
                      <a:off x="2854440" y="1911240"/>
                      <a:ext cx="1854360" cy="1339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">
                  <p14:nvContentPartPr>
                    <p14:cNvPr id="21" name="잉크 20">
                      <a:extLst>
                        <a:ext uri="{FF2B5EF4-FFF2-40B4-BE49-F238E27FC236}">
                          <a16:creationId xmlns:a16="http://schemas.microsoft.com/office/drawing/2014/main" id="{65C4953B-99B8-4F03-8072-BFD820CC28D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374920" y="3168720"/>
                    <a:ext cx="921240" cy="19440"/>
                  </p14:xfrm>
                </p:contentPart>
              </mc:Choice>
              <mc:Fallback xmlns="">
                <p:pic>
                  <p:nvPicPr>
                    <p:cNvPr id="8" name="잉크 7"/>
                    <p:cNvPicPr/>
                    <p:nvPr/>
                  </p:nvPicPr>
                  <p:blipFill>
                    <a:blip r:embed="rId6"/>
                    <a:stretch>
                      <a:fillRect/>
                    </a:stretch>
                  </p:blipFill>
                  <p:spPr>
                    <a:xfrm>
                      <a:off x="2359080" y="3105000"/>
                      <a:ext cx="952920" cy="1465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">
                  <p14:nvContentPartPr>
                    <p14:cNvPr id="22" name="잉크 21">
                      <a:extLst>
                        <a:ext uri="{FF2B5EF4-FFF2-40B4-BE49-F238E27FC236}">
                          <a16:creationId xmlns:a16="http://schemas.microsoft.com/office/drawing/2014/main" id="{26DACD51-B166-4258-9170-E17526362A8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374920" y="4381560"/>
                    <a:ext cx="902160" cy="12960"/>
                  </p14:xfrm>
                </p:contentPart>
              </mc:Choice>
              <mc:Fallback xmlns="">
                <p:pic>
                  <p:nvPicPr>
                    <p:cNvPr id="9" name="잉크 8"/>
                    <p:cNvPicPr/>
                    <p:nvPr/>
                  </p:nvPicPr>
                  <p:blipFill>
                    <a:blip r:embed="rId8"/>
                    <a:stretch>
                      <a:fillRect/>
                    </a:stretch>
                  </p:blipFill>
                  <p:spPr>
                    <a:xfrm>
                      <a:off x="2359080" y="4317840"/>
                      <a:ext cx="933840" cy="1404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9">
                  <p14:nvContentPartPr>
                    <p14:cNvPr id="23" name="잉크 22">
                      <a:extLst>
                        <a:ext uri="{FF2B5EF4-FFF2-40B4-BE49-F238E27FC236}">
                          <a16:creationId xmlns:a16="http://schemas.microsoft.com/office/drawing/2014/main" id="{2FC65A62-7136-429B-AE95-93507658BA4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387520" y="3784680"/>
                    <a:ext cx="1905480" cy="6480"/>
                  </p14:xfrm>
                </p:contentPart>
              </mc:Choice>
              <mc:Fallback xmlns="">
                <p:pic>
                  <p:nvPicPr>
                    <p:cNvPr id="10" name="잉크 9"/>
                    <p:cNvPicPr/>
                    <p:nvPr/>
                  </p:nvPicPr>
                  <p:blipFill>
                    <a:blip r:embed="rId10"/>
                    <a:stretch>
                      <a:fillRect/>
                    </a:stretch>
                  </p:blipFill>
                  <p:spPr>
                    <a:xfrm>
                      <a:off x="2371680" y="3720960"/>
                      <a:ext cx="1937160" cy="1339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1">
                  <p14:nvContentPartPr>
                    <p14:cNvPr id="24" name="잉크 23">
                      <a:extLst>
                        <a:ext uri="{FF2B5EF4-FFF2-40B4-BE49-F238E27FC236}">
                          <a16:creationId xmlns:a16="http://schemas.microsoft.com/office/drawing/2014/main" id="{CEB7CF62-E1BE-4BAC-A24E-BE6AEAF252D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073480" y="3784680"/>
                    <a:ext cx="527760" cy="360"/>
                  </p14:xfrm>
                </p:contentPart>
              </mc:Choice>
              <mc:Fallback xmlns="">
                <p:pic>
                  <p:nvPicPr>
                    <p:cNvPr id="11" name="잉크 10"/>
                    <p:cNvPicPr/>
                    <p:nvPr/>
                  </p:nvPicPr>
                  <p:blipFill>
                    <a:blip r:embed="rId12"/>
                    <a:stretch>
                      <a:fillRect/>
                    </a:stretch>
                  </p:blipFill>
                  <p:spPr>
                    <a:xfrm>
                      <a:off x="5057640" y="3720960"/>
                      <a:ext cx="559440" cy="1274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3">
                  <p14:nvContentPartPr>
                    <p14:cNvPr id="25" name="잉크 24">
                      <a:extLst>
                        <a:ext uri="{FF2B5EF4-FFF2-40B4-BE49-F238E27FC236}">
                          <a16:creationId xmlns:a16="http://schemas.microsoft.com/office/drawing/2014/main" id="{E9BB2CCC-A504-4A73-BD42-1F867B12C87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387520" y="4705200"/>
                    <a:ext cx="1854720" cy="6840"/>
                  </p14:xfrm>
                </p:contentPart>
              </mc:Choice>
              <mc:Fallback xmlns="">
                <p:pic>
                  <p:nvPicPr>
                    <p:cNvPr id="12" name="잉크 11"/>
                    <p:cNvPicPr/>
                    <p:nvPr/>
                  </p:nvPicPr>
                  <p:blipFill>
                    <a:blip r:embed="rId14"/>
                    <a:stretch>
                      <a:fillRect/>
                    </a:stretch>
                  </p:blipFill>
                  <p:spPr>
                    <a:xfrm>
                      <a:off x="2371680" y="4641840"/>
                      <a:ext cx="1886400" cy="1335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5">
                  <p14:nvContentPartPr>
                    <p14:cNvPr id="26" name="잉크 25">
                      <a:extLst>
                        <a:ext uri="{FF2B5EF4-FFF2-40B4-BE49-F238E27FC236}">
                          <a16:creationId xmlns:a16="http://schemas.microsoft.com/office/drawing/2014/main" id="{AEF1203A-1A57-457D-9756-B3612CBFD3B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073480" y="4680000"/>
                    <a:ext cx="533880" cy="25560"/>
                  </p14:xfrm>
                </p:contentPart>
              </mc:Choice>
              <mc:Fallback xmlns="">
                <p:pic>
                  <p:nvPicPr>
                    <p:cNvPr id="13" name="잉크 12"/>
                    <p:cNvPicPr/>
                    <p:nvPr/>
                  </p:nvPicPr>
                  <p:blipFill>
                    <a:blip r:embed="rId16"/>
                    <a:stretch>
                      <a:fillRect/>
                    </a:stretch>
                  </p:blipFill>
                  <p:spPr>
                    <a:xfrm>
                      <a:off x="5057640" y="4616280"/>
                      <a:ext cx="565560" cy="153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7">
                  <p14:nvContentPartPr>
                    <p14:cNvPr id="27" name="잉크 26">
                      <a:extLst>
                        <a:ext uri="{FF2B5EF4-FFF2-40B4-BE49-F238E27FC236}">
                          <a16:creationId xmlns:a16="http://schemas.microsoft.com/office/drawing/2014/main" id="{BFEA03BD-0B45-4005-8D09-73C4C62FE9F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882880" y="3505320"/>
                    <a:ext cx="1333800" cy="6480"/>
                  </p14:xfrm>
                </p:contentPart>
              </mc:Choice>
              <mc:Fallback xmlns="">
                <p:pic>
                  <p:nvPicPr>
                    <p:cNvPr id="14" name="잉크 13"/>
                    <p:cNvPicPr/>
                    <p:nvPr/>
                  </p:nvPicPr>
                  <p:blipFill>
                    <a:blip r:embed="rId18"/>
                    <a:stretch>
                      <a:fillRect/>
                    </a:stretch>
                  </p:blipFill>
                  <p:spPr>
                    <a:xfrm>
                      <a:off x="2867040" y="3441600"/>
                      <a:ext cx="1365480" cy="1339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9">
                  <p14:nvContentPartPr>
                    <p14:cNvPr id="28" name="잉크 27">
                      <a:extLst>
                        <a:ext uri="{FF2B5EF4-FFF2-40B4-BE49-F238E27FC236}">
                          <a16:creationId xmlns:a16="http://schemas.microsoft.com/office/drawing/2014/main" id="{5B640F40-0881-47D7-A518-BDB79E8A660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321784" y="2063880"/>
                    <a:ext cx="3334320" cy="2711520"/>
                  </p14:xfrm>
                </p:contentPart>
              </mc:Choice>
              <mc:Fallback xmlns="">
                <p:pic>
                  <p:nvPicPr>
                    <p:cNvPr id="28" name="잉크 27">
                      <a:extLst>
                        <a:ext uri="{FF2B5EF4-FFF2-40B4-BE49-F238E27FC236}">
                          <a16:creationId xmlns:a16="http://schemas.microsoft.com/office/drawing/2014/main" id="{5B640F40-0881-47D7-A518-BDB79E8A6606}"/>
                        </a:ext>
                      </a:extLst>
                    </p:cNvPr>
                    <p:cNvPicPr/>
                    <p:nvPr/>
                  </p:nvPicPr>
                  <p:blipFill>
                    <a:blip r:embed="rId20"/>
                    <a:stretch>
                      <a:fillRect/>
                    </a:stretch>
                  </p:blipFill>
                  <p:spPr>
                    <a:xfrm>
                      <a:off x="2312424" y="2055486"/>
                      <a:ext cx="3353040" cy="2727985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mc:AlternateContent xmlns:mc="http://schemas.openxmlformats.org/markup-compatibility/2006" xmlns:p14="http://schemas.microsoft.com/office/powerpoint/2010/main">
            <mc:Choice Requires="p14">
              <p:contentPart p14:bwMode="auto" r:id="rId21">
                <p14:nvContentPartPr>
                  <p14:cNvPr id="29" name="잉크 28">
                    <a:extLst>
                      <a:ext uri="{FF2B5EF4-FFF2-40B4-BE49-F238E27FC236}">
                        <a16:creationId xmlns:a16="http://schemas.microsoft.com/office/drawing/2014/main" id="{97E22023-F0E2-4C4A-83B4-A65353DED00F}"/>
                      </a:ext>
                    </a:extLst>
                  </p14:cNvPr>
                  <p14:cNvContentPartPr/>
                  <p14:nvPr/>
                </p14:nvContentPartPr>
                <p14:xfrm>
                  <a:off x="1486080" y="2971801"/>
                  <a:ext cx="4159440" cy="2155000"/>
                </p14:xfrm>
              </p:contentPart>
            </mc:Choice>
            <mc:Fallback xmlns="">
              <p:pic>
                <p:nvPicPr>
                  <p:cNvPr id="29" name="잉크 28">
                    <a:extLst>
                      <a:ext uri="{FF2B5EF4-FFF2-40B4-BE49-F238E27FC236}">
                        <a16:creationId xmlns:a16="http://schemas.microsoft.com/office/drawing/2014/main" id="{97E22023-F0E2-4C4A-83B4-A65353DED00F}"/>
                      </a:ext>
                    </a:extLst>
                  </p:cNvPr>
                  <p:cNvPicPr/>
                  <p:nvPr/>
                </p:nvPicPr>
                <p:blipFill>
                  <a:blip r:embed="rId22"/>
                  <a:stretch>
                    <a:fillRect/>
                  </a:stretch>
                </p:blipFill>
                <p:spPr>
                  <a:xfrm>
                    <a:off x="1477029" y="2963358"/>
                    <a:ext cx="4177541" cy="2171887"/>
                  </a:xfrm>
                  <a:prstGeom prst="rect">
                    <a:avLst/>
                  </a:prstGeom>
                </p:spPr>
              </p:pic>
            </mc:Fallback>
          </mc:AlternateContent>
        </p:grp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EED5EC45-9CBA-A955-C619-C2E099FEE41F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1612882" y="1934914"/>
              <a:ext cx="5689895" cy="396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430561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611787-7621-4800-B1E7-124927E4A8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“</a:t>
            </a:r>
            <a:r>
              <a:rPr lang="en-US" altLang="ko-KR" dirty="0">
                <a:solidFill>
                  <a:schemeClr val="bg2"/>
                </a:solidFill>
              </a:rPr>
              <a:t>Project7_2</a:t>
            </a:r>
            <a:r>
              <a:rPr lang="en-US" altLang="ko-KR" dirty="0"/>
              <a:t>”: JAVA </a:t>
            </a:r>
            <a:r>
              <a:rPr lang="ko-KR" altLang="en-US" dirty="0"/>
              <a:t>소스</a:t>
            </a:r>
            <a:r>
              <a:rPr lang="en-US" altLang="ko-KR" dirty="0"/>
              <a:t>(3/3)</a:t>
            </a:r>
            <a:endParaRPr lang="ko-KR" altLang="en-US" dirty="0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B1E93D9D-A09A-49C5-25D6-FE32CAFDCEF3}"/>
              </a:ext>
            </a:extLst>
          </p:cNvPr>
          <p:cNvGrpSpPr/>
          <p:nvPr/>
        </p:nvGrpSpPr>
        <p:grpSpPr>
          <a:xfrm>
            <a:off x="238718" y="1026160"/>
            <a:ext cx="8520111" cy="5542046"/>
            <a:chOff x="218398" y="1026160"/>
            <a:chExt cx="8520111" cy="5542046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BA0173D5-1366-56B4-F07C-4925E1CDC84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8398" y="1026160"/>
              <a:ext cx="8520111" cy="554204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6365C8C8-D5E4-8771-0847-662A9925CFE0}"/>
                </a:ext>
              </a:extLst>
            </p:cNvPr>
            <p:cNvSpPr/>
            <p:nvPr/>
          </p:nvSpPr>
          <p:spPr bwMode="auto">
            <a:xfrm>
              <a:off x="3230880" y="1239520"/>
              <a:ext cx="1836000" cy="193040"/>
            </a:xfrm>
            <a:prstGeom prst="rect">
              <a:avLst/>
            </a:prstGeom>
            <a:solidFill>
              <a:srgbClr val="FF00FF">
                <a:alpha val="2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655237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메뉴 ▶ </a:t>
            </a:r>
            <a:r>
              <a:rPr lang="en-US" altLang="ko-KR" dirty="0"/>
              <a:t>“</a:t>
            </a:r>
            <a:r>
              <a:rPr lang="en-US" altLang="ko-KR" dirty="0">
                <a:solidFill>
                  <a:srgbClr val="FF00FF"/>
                </a:solidFill>
              </a:rPr>
              <a:t>Self7_2</a:t>
            </a:r>
            <a:r>
              <a:rPr lang="en-US" altLang="ko-KR" dirty="0"/>
              <a:t>”</a:t>
            </a:r>
            <a:endParaRPr lang="ko-KR" altLang="en-US" dirty="0"/>
          </a:p>
        </p:txBody>
      </p:sp>
      <p:pic>
        <p:nvPicPr>
          <p:cNvPr id="4" name="Picture 2" descr="스크린샷 2019-02-04 오후 8.45.00.png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75" y="965172"/>
            <a:ext cx="8505545" cy="1421412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D4411D5F-6448-4DA0-AAD6-534176564CC9}"/>
              </a:ext>
            </a:extLst>
          </p:cNvPr>
          <p:cNvGrpSpPr/>
          <p:nvPr/>
        </p:nvGrpSpPr>
        <p:grpSpPr>
          <a:xfrm>
            <a:off x="3287876" y="1978607"/>
            <a:ext cx="2587641" cy="4320000"/>
            <a:chOff x="3287876" y="1951973"/>
            <a:chExt cx="2587641" cy="4320000"/>
          </a:xfrm>
        </p:grpSpPr>
        <p:pic>
          <p:nvPicPr>
            <p:cNvPr id="3" name="Self7_2">
              <a:hlinkClick r:id="" action="ppaction://media"/>
              <a:extLst>
                <a:ext uri="{FF2B5EF4-FFF2-40B4-BE49-F238E27FC236}">
                  <a16:creationId xmlns:a16="http://schemas.microsoft.com/office/drawing/2014/main" id="{C794976F-0B53-4E61-B2C3-D200F229849E}"/>
                </a:ext>
              </a:extLst>
            </p:cNvPr>
            <p:cNvPicPr>
              <a:picLocks noChangeAspect="1"/>
            </p:cNvPicPr>
            <p:nvPr>
              <a:videoFile r:link="rId2"/>
              <p:extLst>
                <p:ext uri="{DAA4B4D4-6D71-4841-9C94-3DE7FCFB9230}">
                  <p14:media xmlns:p14="http://schemas.microsoft.com/office/powerpoint/2010/main" r:embed="rId1"/>
                </p:ext>
              </p:extLst>
            </p:nvPr>
          </p:nvPicPr>
          <p:blipFill>
            <a:blip r:embed="rId5"/>
            <a:stretch>
              <a:fillRect/>
            </a:stretch>
          </p:blipFill>
          <p:spPr>
            <a:xfrm>
              <a:off x="3287876" y="1951973"/>
              <a:ext cx="2580021" cy="4320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6BBF7306-9722-4ED4-9FFA-AD957D9343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9118"/>
            <a:stretch/>
          </p:blipFill>
          <p:spPr>
            <a:xfrm>
              <a:off x="3295496" y="1957758"/>
              <a:ext cx="2580021" cy="511121"/>
            </a:xfrm>
            <a:prstGeom prst="rect">
              <a:avLst/>
            </a:prstGeom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819911021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963577-AFBA-4B1A-9513-F0AEAE17D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“</a:t>
            </a:r>
            <a:r>
              <a:rPr lang="en-US" altLang="ko-KR" dirty="0">
                <a:solidFill>
                  <a:schemeClr val="bg2"/>
                </a:solidFill>
              </a:rPr>
              <a:t>Self7_2</a:t>
            </a:r>
            <a:r>
              <a:rPr lang="en-US" altLang="ko-KR" dirty="0"/>
              <a:t>”: XML </a:t>
            </a:r>
            <a:r>
              <a:rPr lang="ko-KR" altLang="en-US" dirty="0"/>
              <a:t>소스</a:t>
            </a:r>
            <a:r>
              <a:rPr lang="en-US" altLang="ko-KR" dirty="0"/>
              <a:t>(</a:t>
            </a:r>
            <a:r>
              <a:rPr lang="en-US" altLang="ko-KR" dirty="0">
                <a:solidFill>
                  <a:schemeClr val="bg2"/>
                </a:solidFill>
              </a:rPr>
              <a:t>activity_main.xml</a:t>
            </a:r>
            <a:r>
              <a:rPr lang="en-US" altLang="ko-KR" dirty="0"/>
              <a:t>)</a:t>
            </a:r>
            <a:endParaRPr lang="ko-KR" altLang="en-US" dirty="0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8B1EC24-99A1-4836-86B7-3D5E2E50ABA3}"/>
              </a:ext>
            </a:extLst>
          </p:cNvPr>
          <p:cNvGrpSpPr/>
          <p:nvPr/>
        </p:nvGrpSpPr>
        <p:grpSpPr>
          <a:xfrm>
            <a:off x="464006" y="1225080"/>
            <a:ext cx="5554959" cy="4973115"/>
            <a:chOff x="705163" y="1225080"/>
            <a:chExt cx="5554959" cy="4973115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CCD16056-8500-47F7-8A2E-EF66D4D3094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05163" y="1225080"/>
              <a:ext cx="5554959" cy="497311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EA35D043-E940-4C0F-9E4B-628C5EAC37F2}"/>
                    </a:ext>
                  </a:extLst>
                </p14:cNvPr>
                <p14:cNvContentPartPr/>
                <p14:nvPr/>
              </p14:nvContentPartPr>
              <p14:xfrm>
                <a:off x="3324013" y="2121265"/>
                <a:ext cx="1116000" cy="25920"/>
              </p14:xfrm>
            </p:contentPart>
          </mc:Choice>
          <mc:Fallback xmlns="">
            <p:pic>
              <p:nvPicPr>
                <p:cNvPr id="7" name="잉크 6">
                  <a:extLst>
                    <a:ext uri="{FF2B5EF4-FFF2-40B4-BE49-F238E27FC236}">
                      <a16:creationId xmlns:a16="http://schemas.microsoft.com/office/drawing/2014/main" id="{EA35D043-E940-4C0F-9E4B-628C5EAC37F2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308173" y="2057905"/>
                  <a:ext cx="114732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1AC7897B-6454-4322-B2E5-533B0AAAA698}"/>
                    </a:ext>
                  </a:extLst>
                </p14:cNvPr>
                <p14:cNvContentPartPr/>
                <p14:nvPr/>
              </p14:nvContentPartPr>
              <p14:xfrm>
                <a:off x="3263205" y="2216665"/>
                <a:ext cx="1224000" cy="360"/>
              </p14:xfrm>
            </p:contentPart>
          </mc:Choice>
          <mc:Fallback xmlns=""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1AC7897B-6454-4322-B2E5-533B0AAAA698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253845" y="2207305"/>
                  <a:ext cx="1242720" cy="1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9E08CAA5-E091-4E2C-B487-A9C869A5B98D}"/>
                    </a:ext>
                  </a:extLst>
                </p14:cNvPr>
                <p14:cNvContentPartPr/>
                <p14:nvPr/>
              </p14:nvContentPartPr>
              <p14:xfrm>
                <a:off x="3727800" y="3951479"/>
                <a:ext cx="406800" cy="19440"/>
              </p14:xfrm>
            </p:contentPart>
          </mc:Choice>
          <mc:Fallback xmlns=""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9E08CAA5-E091-4E2C-B487-A9C869A5B98D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711960" y="3888119"/>
                  <a:ext cx="43812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23CCCED7-546B-4E71-A2C9-BCB5A83372BF}"/>
                    </a:ext>
                  </a:extLst>
                </p14:cNvPr>
                <p14:cNvContentPartPr/>
                <p14:nvPr/>
              </p14:nvContentPartPr>
              <p14:xfrm>
                <a:off x="3768588" y="5529165"/>
                <a:ext cx="381240" cy="13320"/>
              </p14:xfrm>
            </p:contentPart>
          </mc:Choice>
          <mc:Fallback xmlns=""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23CCCED7-546B-4E71-A2C9-BCB5A83372BF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752748" y="5465805"/>
                  <a:ext cx="41256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8A10379F-224F-4057-93E0-60264EFC7EEB}"/>
                    </a:ext>
                  </a:extLst>
                </p14:cNvPr>
                <p14:cNvContentPartPr/>
                <p14:nvPr/>
              </p14:nvContentPartPr>
              <p14:xfrm>
                <a:off x="3607675" y="4064649"/>
                <a:ext cx="763354" cy="1567190"/>
              </p14:xfrm>
            </p:contentPart>
          </mc:Choice>
          <mc:Fallback xmlns=""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8A10379F-224F-4057-93E0-60264EFC7EEB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598318" y="4055288"/>
                  <a:ext cx="782069" cy="1585911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DFF02171-212B-4C70-BD45-54F6B4D0429D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7007" y="1878195"/>
            <a:ext cx="2430000" cy="4320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405557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A49C33-097A-4D57-870F-491C48B8B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“</a:t>
            </a:r>
            <a:r>
              <a:rPr lang="en-US" altLang="ko-KR" dirty="0">
                <a:solidFill>
                  <a:schemeClr val="bg2"/>
                </a:solidFill>
              </a:rPr>
              <a:t>Sele7_2</a:t>
            </a:r>
            <a:r>
              <a:rPr lang="en-US" altLang="ko-KR" dirty="0"/>
              <a:t>”: JAVA </a:t>
            </a:r>
            <a:r>
              <a:rPr lang="ko-KR" altLang="en-US" dirty="0"/>
              <a:t>소스</a:t>
            </a:r>
            <a:r>
              <a:rPr lang="en-US" altLang="ko-KR" dirty="0"/>
              <a:t>(1/3)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E4AA374-1769-4F85-B324-67E1BE4DFA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595" y="1140644"/>
            <a:ext cx="8520112" cy="517531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968555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FB6F2F97-CE3F-4757-81CA-838E669CA3A8}"/>
              </a:ext>
            </a:extLst>
          </p:cNvPr>
          <p:cNvSpPr txBox="1">
            <a:spLocks/>
          </p:cNvSpPr>
          <p:nvPr/>
        </p:nvSpPr>
        <p:spPr bwMode="auto">
          <a:xfrm>
            <a:off x="56282" y="1052946"/>
            <a:ext cx="8963025" cy="21880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0"/>
              </a:spcBef>
              <a:spcAft>
                <a:spcPct val="40000"/>
              </a:spcAft>
              <a:buClr>
                <a:srgbClr val="FF0000"/>
              </a:buClr>
              <a:buFont typeface="Wingdings" pitchFamily="2" charset="2"/>
              <a:buChar char="§"/>
              <a:defRPr sz="2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44500" marR="0" indent="-26193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Pct val="84000"/>
              <a:buFont typeface="Wingdings" pitchFamily="2" charset="2"/>
              <a:buChar char="§"/>
              <a:tabLst/>
              <a:defRPr sz="1800">
                <a:solidFill>
                  <a:schemeClr val="tx1"/>
                </a:solidFill>
                <a:latin typeface="+mn-lt"/>
                <a:cs typeface="+mn-cs"/>
              </a:defRPr>
            </a:lvl2pPr>
            <a:lvl3pPr marL="731837" marR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Arial" pitchFamily="34" charset="0"/>
              <a:buChar char="•"/>
              <a:tabLst/>
              <a:defRPr sz="1600">
                <a:solidFill>
                  <a:schemeClr val="tx1"/>
                </a:solidFill>
                <a:latin typeface="+mn-lt"/>
                <a:cs typeface="+mn-cs"/>
              </a:defRPr>
            </a:lvl3pPr>
            <a:lvl4pPr marL="463549" indent="0" algn="l" rtl="0" eaLnBrk="0" fontAlgn="base" hangingPunct="0">
              <a:spcBef>
                <a:spcPct val="0"/>
              </a:spcBef>
              <a:spcAft>
                <a:spcPct val="40000"/>
              </a:spcAft>
              <a:buFont typeface="Arial" pitchFamily="34" charset="0"/>
              <a:buNone/>
              <a:defRPr>
                <a:solidFill>
                  <a:schemeClr val="tx1"/>
                </a:solidFill>
                <a:latin typeface="+mn-lt"/>
                <a:cs typeface="+mn-cs"/>
              </a:defRPr>
            </a:lvl4pPr>
            <a:lvl5pPr marL="1254125" indent="-265113" algn="l" rtl="0" eaLnBrk="0" fontAlgn="base" hangingPunct="0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5pPr>
            <a:lvl6pPr marL="1711325" indent="-265113" algn="l" rtl="0" fontAlgn="base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6pPr>
            <a:lvl7pPr marL="2168525" indent="-265113" algn="l" rtl="0" fontAlgn="base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7pPr>
            <a:lvl8pPr marL="2625725" indent="-265113" algn="l" rtl="0" fontAlgn="base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8pPr>
            <a:lvl9pPr marL="3082925" indent="-265113" algn="l" rtl="0" fontAlgn="base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606425" lvl="1" indent="-342900">
              <a:lnSpc>
                <a:spcPct val="150000"/>
              </a:lnSpc>
              <a:buFont typeface="Wingdings" pitchFamily="2" charset="2"/>
              <a:buChar char="v"/>
            </a:pPr>
            <a:r>
              <a:rPr lang="ko-KR" altLang="en-US" sz="2800" b="1" kern="0" dirty="0">
                <a:latin typeface="맑은 고딕" pitchFamily="50" charset="-127"/>
                <a:ea typeface="맑은 고딕" pitchFamily="50" charset="-127"/>
              </a:rPr>
              <a:t> 안드로이드의 메뉴</a:t>
            </a:r>
            <a:endParaRPr lang="en-US" altLang="ko-KR" sz="2800" b="1" kern="0" dirty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lnSpc>
                <a:spcPct val="150000"/>
              </a:lnSpc>
              <a:buNone/>
            </a:pPr>
            <a:r>
              <a:rPr lang="ko-KR" altLang="en-US" sz="2400" b="1" kern="0" dirty="0">
                <a:solidFill>
                  <a:schemeClr val="bg2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2400" b="1" kern="0" dirty="0">
                <a:solidFill>
                  <a:schemeClr val="bg2"/>
                </a:solidFill>
                <a:latin typeface="맑은 고딕" pitchFamily="50" charset="-127"/>
                <a:ea typeface="맑은 고딕" pitchFamily="50" charset="-127"/>
              </a:rPr>
              <a:t>-</a:t>
            </a:r>
            <a:r>
              <a:rPr lang="ko-KR" altLang="en-US" sz="2400" b="1" kern="0" dirty="0">
                <a:solidFill>
                  <a:schemeClr val="bg2"/>
                </a:solidFill>
                <a:latin typeface="맑은 고딕" pitchFamily="50" charset="-127"/>
                <a:ea typeface="맑은 고딕" pitchFamily="50" charset="-127"/>
              </a:rPr>
              <a:t> 옵션 메뉴</a:t>
            </a:r>
            <a:endParaRPr lang="en-US" altLang="ko-KR" sz="2400" b="1" kern="0" dirty="0">
              <a:solidFill>
                <a:schemeClr val="bg2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lnSpc>
                <a:spcPct val="150000"/>
              </a:lnSpc>
              <a:buNone/>
            </a:pPr>
            <a:r>
              <a:rPr lang="ko-KR" altLang="en-US" sz="2400" b="1" kern="0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2400" b="1" kern="0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-</a:t>
            </a:r>
            <a:r>
              <a:rPr lang="ko-KR" altLang="en-US" sz="2400" b="1" kern="0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 컨텍스트 메뉴</a:t>
            </a:r>
            <a:endParaRPr lang="en-US" altLang="ko-KR" sz="2400" b="1" kern="0" dirty="0">
              <a:solidFill>
                <a:srgbClr val="0070C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메뉴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B4618149-E32E-3542-42F6-BCAECC0DBB11}"/>
              </a:ext>
            </a:extLst>
          </p:cNvPr>
          <p:cNvGrpSpPr/>
          <p:nvPr/>
        </p:nvGrpSpPr>
        <p:grpSpPr>
          <a:xfrm>
            <a:off x="3400164" y="1951397"/>
            <a:ext cx="4972419" cy="4367178"/>
            <a:chOff x="3359524" y="1910757"/>
            <a:chExt cx="4972419" cy="4367178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EC1F7EEB-005B-B052-8FA1-71A63DCE10F4}"/>
                </a:ext>
              </a:extLst>
            </p:cNvPr>
            <p:cNvGrpSpPr/>
            <p:nvPr/>
          </p:nvGrpSpPr>
          <p:grpSpPr>
            <a:xfrm>
              <a:off x="3359524" y="1910757"/>
              <a:ext cx="2409151" cy="4367178"/>
              <a:chOff x="3359524" y="1910757"/>
              <a:chExt cx="2409151" cy="4367178"/>
            </a:xfrm>
          </p:grpSpPr>
          <p:pic>
            <p:nvPicPr>
              <p:cNvPr id="5" name="그림 4">
                <a:extLst>
                  <a:ext uri="{FF2B5EF4-FFF2-40B4-BE49-F238E27FC236}">
                    <a16:creationId xmlns:a16="http://schemas.microsoft.com/office/drawing/2014/main" id="{6C5D7FFC-249A-CCD9-8B1C-8DA3CE70BB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359524" y="1910757"/>
                <a:ext cx="2409151" cy="3960000"/>
              </a:xfrm>
              <a:prstGeom prst="rect">
                <a:avLst/>
              </a:prstGeom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FBB6302-3BAB-E281-3983-E8ED03788B64}"/>
                  </a:ext>
                </a:extLst>
              </p:cNvPr>
              <p:cNvSpPr txBox="1"/>
              <p:nvPr/>
            </p:nvSpPr>
            <p:spPr>
              <a:xfrm>
                <a:off x="3646906" y="5939381"/>
                <a:ext cx="185018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600" b="1" dirty="0" err="1">
                    <a:highlight>
                      <a:srgbClr val="FFFF00"/>
                    </a:highlight>
                  </a:rPr>
                  <a:t>OptionMenu</a:t>
                </a:r>
                <a:r>
                  <a:rPr lang="ko-KR" altLang="en-US" sz="1600" b="1" dirty="0">
                    <a:highlight>
                      <a:srgbClr val="FFFF00"/>
                    </a:highlight>
                  </a:rPr>
                  <a:t>의 예</a:t>
                </a:r>
              </a:p>
            </p:txBody>
          </p:sp>
        </p:grp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0FA6CB9F-E756-0B7E-B200-13D6FAAAD5F6}"/>
                </a:ext>
              </a:extLst>
            </p:cNvPr>
            <p:cNvGrpSpPr/>
            <p:nvPr/>
          </p:nvGrpSpPr>
          <p:grpSpPr>
            <a:xfrm>
              <a:off x="5985495" y="1910757"/>
              <a:ext cx="2346448" cy="4367178"/>
              <a:chOff x="5985495" y="1910757"/>
              <a:chExt cx="2346448" cy="4367178"/>
            </a:xfrm>
          </p:grpSpPr>
          <p:pic>
            <p:nvPicPr>
              <p:cNvPr id="10" name="그림 9">
                <a:extLst>
                  <a:ext uri="{FF2B5EF4-FFF2-40B4-BE49-F238E27FC236}">
                    <a16:creationId xmlns:a16="http://schemas.microsoft.com/office/drawing/2014/main" id="{3AD42167-D3BC-C0C0-99D1-BF26427AEE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985495" y="1910757"/>
                <a:ext cx="2346448" cy="3960000"/>
              </a:xfrm>
              <a:prstGeom prst="rect">
                <a:avLst/>
              </a:prstGeom>
            </p:spPr>
          </p:pic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9251206-3331-2B34-C4E5-D2A1B223F431}"/>
                  </a:ext>
                </a:extLst>
              </p:cNvPr>
              <p:cNvSpPr txBox="1"/>
              <p:nvPr/>
            </p:nvSpPr>
            <p:spPr>
              <a:xfrm>
                <a:off x="6183132" y="5939381"/>
                <a:ext cx="195117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600" b="1" dirty="0" err="1">
                    <a:highlight>
                      <a:srgbClr val="FFFF00"/>
                    </a:highlight>
                  </a:rPr>
                  <a:t>ContextMenu</a:t>
                </a:r>
                <a:r>
                  <a:rPr lang="ko-KR" altLang="en-US" sz="1600" b="1" dirty="0">
                    <a:highlight>
                      <a:srgbClr val="FFFF00"/>
                    </a:highlight>
                  </a:rPr>
                  <a:t>의 예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10615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A99E1A-552B-4C3F-8E50-526912E18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“</a:t>
            </a:r>
            <a:r>
              <a:rPr lang="en-US" altLang="ko-KR" dirty="0">
                <a:solidFill>
                  <a:schemeClr val="bg2"/>
                </a:solidFill>
              </a:rPr>
              <a:t>Sele7_2</a:t>
            </a:r>
            <a:r>
              <a:rPr lang="en-US" altLang="ko-KR" dirty="0"/>
              <a:t>”: JAVA </a:t>
            </a:r>
            <a:r>
              <a:rPr lang="ko-KR" altLang="en-US" dirty="0"/>
              <a:t>소스</a:t>
            </a:r>
            <a:r>
              <a:rPr lang="en-US" altLang="ko-KR" dirty="0"/>
              <a:t>(2/3)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C3111272-6D5C-4E00-B5ED-117DFFA067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275" y="1048219"/>
            <a:ext cx="8524875" cy="460985"/>
          </a:xfrm>
        </p:spPr>
        <p:txBody>
          <a:bodyPr/>
          <a:lstStyle/>
          <a:p>
            <a:r>
              <a:rPr lang="en-US" altLang="ko-KR" u="sng" dirty="0" err="1">
                <a:solidFill>
                  <a:srgbClr val="7030A0"/>
                </a:solidFill>
              </a:rPr>
              <a:t>MenuInflater</a:t>
            </a:r>
            <a:r>
              <a:rPr lang="ko-KR" altLang="en-US" dirty="0">
                <a:solidFill>
                  <a:srgbClr val="7030A0"/>
                </a:solidFill>
              </a:rPr>
              <a:t> 대신 사용하는 소스 코드</a:t>
            </a:r>
          </a:p>
          <a:p>
            <a:endParaRPr lang="ko-KR" alt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24A73C6-38CF-4AB5-801B-637BBCAB9401}"/>
              </a:ext>
            </a:extLst>
          </p:cNvPr>
          <p:cNvGrpSpPr/>
          <p:nvPr/>
        </p:nvGrpSpPr>
        <p:grpSpPr>
          <a:xfrm>
            <a:off x="405489" y="1509204"/>
            <a:ext cx="8333022" cy="5059002"/>
            <a:chOff x="405489" y="1651250"/>
            <a:chExt cx="8333022" cy="4385568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D819ACE3-AD27-450A-8CAA-470E5D4B9D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5489" y="1651250"/>
              <a:ext cx="8333022" cy="438556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28EC49D2-5300-4AFE-9BCF-FF804289AD7E}"/>
                </a:ext>
              </a:extLst>
            </p:cNvPr>
            <p:cNvSpPr/>
            <p:nvPr/>
          </p:nvSpPr>
          <p:spPr bwMode="auto">
            <a:xfrm>
              <a:off x="1358284" y="2993991"/>
              <a:ext cx="6809172" cy="1116000"/>
            </a:xfrm>
            <a:prstGeom prst="roundRect">
              <a:avLst>
                <a:gd name="adj" fmla="val 0"/>
              </a:avLst>
            </a:prstGeom>
            <a:solidFill>
              <a:srgbClr val="FF99FF">
                <a:alpha val="14902"/>
              </a:srgbClr>
            </a:solidFill>
            <a:ln w="9525" cap="flat" cmpd="sng" algn="ctr">
              <a:solidFill>
                <a:schemeClr val="tx2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E2BCDC23-40A9-4B71-81B3-5DA51684710D}"/>
                </a:ext>
              </a:extLst>
            </p:cNvPr>
            <p:cNvSpPr/>
            <p:nvPr/>
          </p:nvSpPr>
          <p:spPr bwMode="auto">
            <a:xfrm>
              <a:off x="1358284" y="4613238"/>
              <a:ext cx="6809172" cy="828000"/>
            </a:xfrm>
            <a:prstGeom prst="roundRect">
              <a:avLst>
                <a:gd name="adj" fmla="val 0"/>
              </a:avLst>
            </a:prstGeom>
            <a:solidFill>
              <a:srgbClr val="FF99FF">
                <a:alpha val="14902"/>
              </a:srgbClr>
            </a:solidFill>
            <a:ln w="9525" cap="flat" cmpd="sng" algn="ctr">
              <a:solidFill>
                <a:schemeClr val="tx2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490925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229E13-B137-408C-AD09-FD359044D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“</a:t>
            </a:r>
            <a:r>
              <a:rPr lang="en-US" altLang="ko-KR" dirty="0">
                <a:solidFill>
                  <a:schemeClr val="bg2"/>
                </a:solidFill>
              </a:rPr>
              <a:t>Sele7_2</a:t>
            </a:r>
            <a:r>
              <a:rPr lang="en-US" altLang="ko-KR" dirty="0"/>
              <a:t>”: JAVA </a:t>
            </a:r>
            <a:r>
              <a:rPr lang="ko-KR" altLang="en-US" dirty="0"/>
              <a:t>소스</a:t>
            </a:r>
            <a:r>
              <a:rPr lang="en-US" altLang="ko-KR" dirty="0"/>
              <a:t>(3/3)</a:t>
            </a:r>
            <a:endParaRPr lang="ko-KR" alt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82B7C3D4-2DDD-422E-86DF-CE1691FD73EE}"/>
              </a:ext>
            </a:extLst>
          </p:cNvPr>
          <p:cNvGrpSpPr/>
          <p:nvPr/>
        </p:nvGrpSpPr>
        <p:grpSpPr>
          <a:xfrm>
            <a:off x="373592" y="971052"/>
            <a:ext cx="8364917" cy="5585372"/>
            <a:chOff x="373592" y="971052"/>
            <a:chExt cx="8364917" cy="5585372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B3F77EF2-26FC-48D1-A919-B0FA7B9F9F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3592" y="971052"/>
              <a:ext cx="8364917" cy="558537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16A30126-9BB2-4CA2-A29D-E24D4907A8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61462" y="6093836"/>
              <a:ext cx="5315777" cy="216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671797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토스트</a:t>
            </a:r>
            <a:r>
              <a:rPr lang="en-US" altLang="ko-KR" dirty="0"/>
              <a:t>(1/3)</a:t>
            </a:r>
            <a:endParaRPr lang="ko-KR" altLang="en-US" dirty="0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09C5A2E2-039C-4FB6-9AA8-54C6B4DE86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282" y="1093076"/>
            <a:ext cx="8963025" cy="5254561"/>
          </a:xfrm>
        </p:spPr>
        <p:txBody>
          <a:bodyPr/>
          <a:lstStyle/>
          <a:p>
            <a:pPr marL="606425" lvl="1" indent="-342900">
              <a:spcBef>
                <a:spcPts val="1200"/>
              </a:spcBef>
              <a:spcAft>
                <a:spcPts val="0"/>
              </a:spcAft>
              <a:buFont typeface="Wingdings" pitchFamily="2" charset="2"/>
              <a:buChar char="v"/>
            </a:pPr>
            <a:r>
              <a:rPr lang="ko-KR" altLang="en-US" sz="2800" b="1" dirty="0">
                <a:latin typeface="맑은 고딕" pitchFamily="50" charset="-127"/>
                <a:ea typeface="맑은 고딕" pitchFamily="50" charset="-127"/>
              </a:rPr>
              <a:t>  </a:t>
            </a: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토스트</a:t>
            </a: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(Toast)</a:t>
            </a:r>
          </a:p>
          <a:p>
            <a:pPr marL="882650" lvl="2" indent="-342900">
              <a:spcBef>
                <a:spcPts val="120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ko-KR" altLang="en-US" sz="1800" dirty="0">
                <a:latin typeface="맑은 고딕" pitchFamily="50" charset="-127"/>
                <a:ea typeface="맑은 고딕" pitchFamily="50" charset="-127"/>
              </a:rPr>
              <a:t>화면에 잠깐 나타났다 사라지는 메시지</a:t>
            </a:r>
            <a:endParaRPr lang="en-US" altLang="ko-KR" sz="1800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spcBef>
                <a:spcPts val="120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ko-KR" altLang="en-US" sz="1800" dirty="0">
                <a:latin typeface="맑은 고딕" pitchFamily="50" charset="-127"/>
                <a:ea typeface="맑은 고딕" pitchFamily="50" charset="-127"/>
              </a:rPr>
              <a:t>프로그래머가 디버깅 용도로 사용하기에도 적당</a:t>
            </a:r>
            <a:endParaRPr lang="en-US" altLang="ko-KR" sz="1800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spcBef>
                <a:spcPts val="120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endParaRPr lang="en-US" altLang="ko-KR" sz="1800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spcBef>
                <a:spcPts val="120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endParaRPr lang="en-US" altLang="ko-KR" sz="1800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spcBef>
                <a:spcPts val="120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endParaRPr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spcBef>
                <a:spcPts val="120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en-US" altLang="ko-KR" sz="18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2000" b="1" dirty="0" err="1">
                <a:solidFill>
                  <a:srgbClr val="FF00FF"/>
                </a:solidFill>
                <a:latin typeface="맑은 고딕" pitchFamily="50" charset="-127"/>
                <a:ea typeface="맑은 고딕" pitchFamily="50" charset="-127"/>
              </a:rPr>
              <a:t>setGravity</a:t>
            </a:r>
            <a:r>
              <a:rPr lang="en-US" altLang="ko-KR" sz="2000" b="1" dirty="0">
                <a:solidFill>
                  <a:srgbClr val="FF00FF"/>
                </a:solidFill>
                <a:latin typeface="맑은 고딕" pitchFamily="50" charset="-127"/>
                <a:ea typeface="맑은 고딕" pitchFamily="50" charset="-127"/>
              </a:rPr>
              <a:t>( ) </a:t>
            </a:r>
            <a:r>
              <a:rPr lang="ko-KR" altLang="en-US" sz="1800" dirty="0">
                <a:latin typeface="맑은 고딕" pitchFamily="50" charset="-127"/>
                <a:ea typeface="맑은 고딕" pitchFamily="50" charset="-127"/>
              </a:rPr>
              <a:t>메소드를 사용하면 위치를 변경할 수 있음</a:t>
            </a:r>
            <a:endParaRPr lang="en-US" altLang="ko-KR" sz="1800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spcBef>
                <a:spcPts val="120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endParaRPr lang="en-US" altLang="ko-KR" sz="1800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spcBef>
                <a:spcPts val="120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endParaRPr lang="en-US" altLang="ko-KR" sz="1800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spcBef>
                <a:spcPts val="120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endParaRPr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pPr marL="1416050" lvl="4" indent="-342900">
              <a:spcBef>
                <a:spcPts val="120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en-US" altLang="ko-KR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gravity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 : 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화면의 위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중앙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아래 등을 지정</a:t>
            </a:r>
          </a:p>
          <a:p>
            <a:pPr marL="1416050" lvl="4" indent="-342900">
              <a:spcBef>
                <a:spcPts val="120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en-US" altLang="ko-KR" dirty="0" err="1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xOffset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en-US" altLang="ko-KR" dirty="0" err="1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yOffset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 : 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떨어진 거리</a:t>
            </a:r>
            <a:endParaRPr lang="en-US" altLang="ko-KR" sz="1600" dirty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CF540269-AFD6-4D85-9553-4123290ADDAA}"/>
              </a:ext>
            </a:extLst>
          </p:cNvPr>
          <p:cNvGrpSpPr/>
          <p:nvPr/>
        </p:nvGrpSpPr>
        <p:grpSpPr>
          <a:xfrm>
            <a:off x="451945" y="2638098"/>
            <a:ext cx="8234851" cy="2319144"/>
            <a:chOff x="714371" y="2962275"/>
            <a:chExt cx="7972425" cy="2163129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8769F708-B7DB-4681-ACE2-37D1CDEF05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61" t="13445" r="14306" b="11554"/>
            <a:stretch/>
          </p:blipFill>
          <p:spPr>
            <a:xfrm>
              <a:off x="714371" y="2962275"/>
              <a:ext cx="7972425" cy="558648"/>
            </a:xfrm>
            <a:prstGeom prst="rect">
              <a:avLst/>
            </a:prstGeom>
            <a:ln w="28575">
              <a:solidFill>
                <a:srgbClr val="0070C0"/>
              </a:solidFill>
            </a:ln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0E268E80-9390-4816-A464-FA85B6B905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6" t="13548" r="28646" b="10395"/>
            <a:stretch/>
          </p:blipFill>
          <p:spPr>
            <a:xfrm>
              <a:off x="714371" y="4533897"/>
              <a:ext cx="6629404" cy="591507"/>
            </a:xfrm>
            <a:prstGeom prst="rect">
              <a:avLst/>
            </a:prstGeom>
            <a:ln w="28575">
              <a:solidFill>
                <a:srgbClr val="0070C0"/>
              </a:solidFill>
            </a:ln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937F9743-1600-44B8-AA3F-BBB3B2B84A03}"/>
                    </a:ext>
                  </a:extLst>
                </p14:cNvPr>
                <p14:cNvContentPartPr/>
                <p14:nvPr/>
              </p14:nvContentPartPr>
              <p14:xfrm>
                <a:off x="895320" y="3238560"/>
                <a:ext cx="1670400" cy="12960"/>
              </p14:xfrm>
            </p:contentPart>
          </mc:Choice>
          <mc:Fallback xmlns=""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937F9743-1600-44B8-AA3F-BBB3B2B84A03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79986" y="3180074"/>
                  <a:ext cx="170072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1B9F5442-FA94-4063-B38A-26C670DC6F0F}"/>
                    </a:ext>
                  </a:extLst>
                </p14:cNvPr>
                <p14:cNvContentPartPr/>
                <p14:nvPr/>
              </p14:nvContentPartPr>
              <p14:xfrm>
                <a:off x="7753320" y="3276720"/>
                <a:ext cx="705240" cy="6480"/>
              </p14:xfrm>
            </p:contentPart>
          </mc:Choice>
          <mc:Fallback xmlns=""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1B9F5442-FA94-4063-B38A-26C670DC6F0F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737981" y="3216695"/>
                  <a:ext cx="735918" cy="12653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0C490A9F-4E38-4A6B-AAF8-DA4FDC033DC1}"/>
                    </a:ext>
                  </a:extLst>
                </p14:cNvPr>
                <p14:cNvContentPartPr/>
                <p14:nvPr/>
              </p14:nvContentPartPr>
              <p14:xfrm>
                <a:off x="3498840" y="3257640"/>
                <a:ext cx="749520" cy="6480"/>
              </p14:xfrm>
            </p:contentPart>
          </mc:Choice>
          <mc:Fallback xmlns=""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0C490A9F-4E38-4A6B-AAF8-DA4FDC033DC1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483508" y="3197615"/>
                  <a:ext cx="779835" cy="12653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D1ADD43F-9C0E-44F1-AB80-159C765AF8BF}"/>
                    </a:ext>
                  </a:extLst>
                </p14:cNvPr>
                <p14:cNvContentPartPr/>
                <p14:nvPr/>
              </p14:nvContentPartPr>
              <p14:xfrm>
                <a:off x="5321160" y="3244680"/>
                <a:ext cx="737280" cy="19440"/>
              </p14:xfrm>
            </p:contentPart>
          </mc:Choice>
          <mc:Fallback xmlns=""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D1ADD43F-9C0E-44F1-AB80-159C765AF8BF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305822" y="3185690"/>
                  <a:ext cx="767956" cy="13742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95AFABAD-1682-4276-8CA2-B190A374D6D7}"/>
                    </a:ext>
                  </a:extLst>
                </p14:cNvPr>
                <p14:cNvContentPartPr/>
                <p14:nvPr/>
              </p14:nvContentPartPr>
              <p14:xfrm>
                <a:off x="6788160" y="3238560"/>
                <a:ext cx="876600" cy="6480"/>
              </p14:xfrm>
            </p:contentPart>
          </mc:Choice>
          <mc:Fallback xmlns=""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95AFABAD-1682-4276-8CA2-B190A374D6D7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772824" y="3178535"/>
                  <a:ext cx="906924" cy="12653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6EBBDC54-5202-4438-BB29-B5F1594715BC}"/>
                    </a:ext>
                  </a:extLst>
                </p14:cNvPr>
                <p14:cNvContentPartPr/>
                <p14:nvPr/>
              </p14:nvContentPartPr>
              <p14:xfrm>
                <a:off x="958680" y="4826160"/>
                <a:ext cx="1810440" cy="12960"/>
              </p14:xfrm>
            </p:contentPart>
          </mc:Choice>
          <mc:Fallback xmlns=""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6EBBDC54-5202-4438-BB29-B5F1594715BC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943346" y="4767674"/>
                  <a:ext cx="1840759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4EE791BF-C020-49FB-9FD6-24B012A2CA56}"/>
                    </a:ext>
                  </a:extLst>
                </p14:cNvPr>
                <p14:cNvContentPartPr/>
                <p14:nvPr/>
              </p14:nvContentPartPr>
              <p14:xfrm>
                <a:off x="876240" y="3333600"/>
                <a:ext cx="7607880" cy="1613520"/>
              </p14:xfrm>
            </p:contentPart>
          </mc:Choice>
          <mc:Fallback xmlns=""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4EE791BF-C020-49FB-9FD6-24B012A2CA56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867178" y="3324869"/>
                  <a:ext cx="7626003" cy="1630982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9132839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E88C67-9B5C-4939-BBC1-BEAB69F022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“</a:t>
            </a:r>
            <a:r>
              <a:rPr lang="en-US" altLang="ko-KR" dirty="0">
                <a:solidFill>
                  <a:srgbClr val="FF00FF"/>
                </a:solidFill>
              </a:rPr>
              <a:t>Chap7_12</a:t>
            </a:r>
            <a:r>
              <a:rPr lang="en-US" altLang="ko-KR" dirty="0"/>
              <a:t>”: </a:t>
            </a:r>
            <a:r>
              <a:rPr lang="ko-KR" altLang="en-US" dirty="0"/>
              <a:t>실행화면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16A03EA-3AD4-4A32-814F-52C6874FBD27}"/>
              </a:ext>
            </a:extLst>
          </p:cNvPr>
          <p:cNvGrpSpPr/>
          <p:nvPr/>
        </p:nvGrpSpPr>
        <p:grpSpPr>
          <a:xfrm>
            <a:off x="3047047" y="1159560"/>
            <a:ext cx="3039549" cy="5040000"/>
            <a:chOff x="3047047" y="1159560"/>
            <a:chExt cx="3039549" cy="5040000"/>
          </a:xfrm>
        </p:grpSpPr>
        <p:pic>
          <p:nvPicPr>
            <p:cNvPr id="8" name="Chap7_12">
              <a:hlinkClick r:id="" action="ppaction://media"/>
              <a:extLst>
                <a:ext uri="{FF2B5EF4-FFF2-40B4-BE49-F238E27FC236}">
                  <a16:creationId xmlns:a16="http://schemas.microsoft.com/office/drawing/2014/main" id="{69A90F68-7FB8-44E0-B9C4-97CDEFC2A994}"/>
                </a:ext>
              </a:extLst>
            </p:cNvPr>
            <p:cNvPicPr>
              <a:picLocks noChangeAspect="1"/>
            </p:cNvPicPr>
            <p:nvPr>
              <a:videoFile r:link="rId2"/>
              <p:extLst>
                <p:ext uri="{DAA4B4D4-6D71-4841-9C94-3DE7FCFB9230}">
                  <p14:media xmlns:p14="http://schemas.microsoft.com/office/powerpoint/2010/main" r:embed="rId1"/>
                </p:ext>
              </p:extLst>
            </p:nvPr>
          </p:nvPicPr>
          <p:blipFill>
            <a:blip r:embed="rId4"/>
            <a:stretch>
              <a:fillRect/>
            </a:stretch>
          </p:blipFill>
          <p:spPr bwMode="auto">
            <a:xfrm>
              <a:off x="3057404" y="1159560"/>
              <a:ext cx="3029192" cy="5040000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CDE1364D-DC46-4B38-8506-BBCF962B97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9353"/>
            <a:stretch/>
          </p:blipFill>
          <p:spPr>
            <a:xfrm>
              <a:off x="3047047" y="1159560"/>
              <a:ext cx="3039549" cy="572056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39F3D551-ABD1-4CF3-915D-2AA750059A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775" y="1181101"/>
            <a:ext cx="2531893" cy="40957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 토스트</a:t>
            </a: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예제</a:t>
            </a:r>
            <a:endParaRPr lang="en-US" altLang="ko-KR" sz="2400" b="1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7" name="그림 6" descr="야채이(가) 표시된 사진&#10;&#10;자동 생성된 설명">
            <a:extLst>
              <a:ext uri="{FF2B5EF4-FFF2-40B4-BE49-F238E27FC236}">
                <a16:creationId xmlns:a16="http://schemas.microsoft.com/office/drawing/2014/main" id="{40074B59-6705-D878-74CF-816664822DE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6297" y="287283"/>
            <a:ext cx="372213" cy="372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950476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D73B5D-B7E4-455E-84FB-D8AADC69C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“</a:t>
            </a:r>
            <a:r>
              <a:rPr lang="en-US" altLang="ko-KR" dirty="0">
                <a:solidFill>
                  <a:schemeClr val="bg2"/>
                </a:solidFill>
              </a:rPr>
              <a:t>Chap7_12</a:t>
            </a:r>
            <a:r>
              <a:rPr lang="en-US" altLang="ko-KR" dirty="0"/>
              <a:t>”: activity_main.xml</a:t>
            </a:r>
            <a:endParaRPr lang="ko-KR" altLang="en-US" dirty="0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9A71EF30-EAF4-49C9-853C-CCF9117B4C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775" y="1181101"/>
            <a:ext cx="3152775" cy="40957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 토스트</a:t>
            </a: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예제</a:t>
            </a:r>
            <a:endParaRPr lang="en-US" altLang="ko-KR" sz="2400" b="1" dirty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9E8A30CE-F8FC-4AD1-B9F8-99199B6952C4}"/>
              </a:ext>
            </a:extLst>
          </p:cNvPr>
          <p:cNvGrpSpPr/>
          <p:nvPr/>
        </p:nvGrpSpPr>
        <p:grpSpPr>
          <a:xfrm>
            <a:off x="481369" y="1688300"/>
            <a:ext cx="8156604" cy="4526069"/>
            <a:chOff x="424227" y="1652587"/>
            <a:chExt cx="7419247" cy="4300537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87568EE3-9965-40E8-AE23-8681F9AA03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4227" y="1652587"/>
              <a:ext cx="7419247" cy="430053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012C1367-F60B-41DD-8F5A-B26EEF83ADF0}"/>
                    </a:ext>
                  </a:extLst>
                </p14:cNvPr>
                <p14:cNvContentPartPr/>
                <p14:nvPr/>
              </p14:nvContentPartPr>
              <p14:xfrm>
                <a:off x="2266920" y="3346560"/>
                <a:ext cx="781560" cy="19440"/>
              </p14:xfrm>
            </p:contentPart>
          </mc:Choice>
          <mc:Fallback xmlns="">
            <p:pic>
              <p:nvPicPr>
                <p:cNvPr id="7" name="잉크 6">
                  <a:extLst>
                    <a:ext uri="{FF2B5EF4-FFF2-40B4-BE49-F238E27FC236}">
                      <a16:creationId xmlns:a16="http://schemas.microsoft.com/office/drawing/2014/main" id="{012C1367-F60B-41DD-8F5A-B26EEF83ADF0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251080" y="3283200"/>
                  <a:ext cx="81288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0CE6FA02-62DA-419F-B8AC-2E9A1D83392A}"/>
                    </a:ext>
                  </a:extLst>
                </p14:cNvPr>
                <p14:cNvContentPartPr/>
                <p14:nvPr/>
              </p14:nvContentPartPr>
              <p14:xfrm>
                <a:off x="2279520" y="3390840"/>
                <a:ext cx="711720" cy="360"/>
              </p14:xfrm>
            </p:contentPart>
          </mc:Choice>
          <mc:Fallback xmlns=""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0CE6FA02-62DA-419F-B8AC-2E9A1D83392A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263680" y="3327480"/>
                  <a:ext cx="74304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C1541025-2258-4DEB-B290-F38299A9F7B7}"/>
                    </a:ext>
                  </a:extLst>
                </p14:cNvPr>
                <p14:cNvContentPartPr/>
                <p14:nvPr/>
              </p14:nvContentPartPr>
              <p14:xfrm>
                <a:off x="3244680" y="3340080"/>
                <a:ext cx="660960" cy="25920"/>
              </p14:xfrm>
            </p:contentPart>
          </mc:Choice>
          <mc:Fallback xmlns=""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C1541025-2258-4DEB-B290-F38299A9F7B7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228840" y="3276720"/>
                  <a:ext cx="69228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3CBF90FF-9154-4601-9B8C-B8B79AAAA3EB}"/>
                    </a:ext>
                  </a:extLst>
                </p14:cNvPr>
                <p14:cNvContentPartPr/>
                <p14:nvPr/>
              </p14:nvContentPartPr>
              <p14:xfrm>
                <a:off x="3619440" y="4883040"/>
                <a:ext cx="502200" cy="360"/>
              </p14:xfrm>
            </p:contentPart>
          </mc:Choice>
          <mc:Fallback xmlns=""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3CBF90FF-9154-4601-9B8C-B8B79AAAA3EB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603600" y="4819680"/>
                  <a:ext cx="53352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7916F73F-C4DB-49F3-94DE-F96F46A8C7F2}"/>
                    </a:ext>
                  </a:extLst>
                </p14:cNvPr>
                <p14:cNvContentPartPr/>
                <p14:nvPr/>
              </p14:nvContentPartPr>
              <p14:xfrm>
                <a:off x="3619440" y="4876920"/>
                <a:ext cx="457560" cy="12960"/>
              </p14:xfrm>
            </p:contentPart>
          </mc:Choice>
          <mc:Fallback xmlns=""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7916F73F-C4DB-49F3-94DE-F96F46A8C7F2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603600" y="4813560"/>
                  <a:ext cx="48888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B84FE250-D36E-4D79-AC9A-6CAB256252A7}"/>
                    </a:ext>
                  </a:extLst>
                </p14:cNvPr>
                <p14:cNvContentPartPr/>
                <p14:nvPr/>
              </p14:nvContentPartPr>
              <p14:xfrm>
                <a:off x="3683160" y="4870440"/>
                <a:ext cx="362160" cy="12960"/>
              </p14:xfrm>
            </p:contentPart>
          </mc:Choice>
          <mc:Fallback xmlns=""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B84FE250-D36E-4D79-AC9A-6CAB256252A7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3667320" y="4807080"/>
                  <a:ext cx="39348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2A2679C2-5DA6-4D3C-8033-741EF45C193F}"/>
                    </a:ext>
                  </a:extLst>
                </p14:cNvPr>
                <p14:cNvContentPartPr/>
                <p14:nvPr/>
              </p14:nvContentPartPr>
              <p14:xfrm>
                <a:off x="1409760" y="3429000"/>
                <a:ext cx="2686320" cy="1549800"/>
              </p14:xfrm>
            </p:contentPart>
          </mc:Choice>
          <mc:Fallback xmlns=""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2A2679C2-5DA6-4D3C-8033-741EF45C193F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400400" y="3419640"/>
                  <a:ext cx="2705040" cy="156852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28643933-7BA4-46C0-A38C-BDE68B4794C6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3026" y="2614369"/>
            <a:ext cx="2025000" cy="3600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077013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그룹 22">
            <a:extLst>
              <a:ext uri="{FF2B5EF4-FFF2-40B4-BE49-F238E27FC236}">
                <a16:creationId xmlns:a16="http://schemas.microsoft.com/office/drawing/2014/main" id="{39C63B8F-3200-46CA-8CC0-0892F48DEFA0}"/>
              </a:ext>
            </a:extLst>
          </p:cNvPr>
          <p:cNvGrpSpPr/>
          <p:nvPr/>
        </p:nvGrpSpPr>
        <p:grpSpPr>
          <a:xfrm>
            <a:off x="218399" y="1002960"/>
            <a:ext cx="8615314" cy="5565245"/>
            <a:chOff x="218399" y="1002961"/>
            <a:chExt cx="8615314" cy="5424472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79716A44-D4EA-445B-902C-5631C882CC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8399" y="1002961"/>
              <a:ext cx="8615314" cy="542447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37FDBD6A-66D9-4992-97C3-CCFDBEE2E0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53712" y="4696986"/>
              <a:ext cx="2425461" cy="187200"/>
            </a:xfrm>
            <a:prstGeom prst="rect">
              <a:avLst/>
            </a:prstGeom>
          </p:spPr>
        </p:pic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1805D6E0-93BC-49A7-846F-8BCA27C48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“</a:t>
            </a:r>
            <a:r>
              <a:rPr lang="en-US" altLang="ko-KR" dirty="0">
                <a:solidFill>
                  <a:schemeClr val="bg2"/>
                </a:solidFill>
              </a:rPr>
              <a:t>Chap7_12</a:t>
            </a:r>
            <a:r>
              <a:rPr lang="en-US" altLang="ko-KR" dirty="0"/>
              <a:t>”: JAVA </a:t>
            </a:r>
            <a:r>
              <a:rPr lang="ko-KR" altLang="en-US" dirty="0"/>
              <a:t>소스</a:t>
            </a: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8E31AC01-9DB6-42FE-87AA-0AB71C14EAD7}"/>
              </a:ext>
            </a:extLst>
          </p:cNvPr>
          <p:cNvSpPr/>
          <p:nvPr/>
        </p:nvSpPr>
        <p:spPr bwMode="auto">
          <a:xfrm>
            <a:off x="1793289" y="3446755"/>
            <a:ext cx="5983550" cy="443211"/>
          </a:xfrm>
          <a:prstGeom prst="roundRect">
            <a:avLst>
              <a:gd name="adj" fmla="val 0"/>
            </a:avLst>
          </a:prstGeom>
          <a:solidFill>
            <a:srgbClr val="FF99FF">
              <a:alpha val="15000"/>
            </a:srgbClr>
          </a:solidFill>
          <a:ln w="9525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맑은 고딕" panose="020B0503020000020004" pitchFamily="50" charset="-127"/>
              <a:cs typeface="Arial" charset="0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13B0FB75-9A2E-4918-AFDC-6FF786281103}"/>
              </a:ext>
            </a:extLst>
          </p:cNvPr>
          <p:cNvSpPr/>
          <p:nvPr/>
        </p:nvSpPr>
        <p:spPr bwMode="auto">
          <a:xfrm>
            <a:off x="1793289" y="4113512"/>
            <a:ext cx="5424375" cy="443211"/>
          </a:xfrm>
          <a:prstGeom prst="roundRect">
            <a:avLst>
              <a:gd name="adj" fmla="val 0"/>
            </a:avLst>
          </a:prstGeom>
          <a:solidFill>
            <a:srgbClr val="FF99FF">
              <a:alpha val="15000"/>
            </a:srgbClr>
          </a:solidFill>
          <a:ln w="9525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맑은 고딕" panose="020B0503020000020004" pitchFamily="50" charset="-127"/>
              <a:cs typeface="Arial" charset="0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7A330128-D9B8-4095-B236-410E5973137D}"/>
              </a:ext>
            </a:extLst>
          </p:cNvPr>
          <p:cNvSpPr/>
          <p:nvPr/>
        </p:nvSpPr>
        <p:spPr bwMode="auto">
          <a:xfrm>
            <a:off x="1793289" y="4758029"/>
            <a:ext cx="7040424" cy="933261"/>
          </a:xfrm>
          <a:prstGeom prst="roundRect">
            <a:avLst>
              <a:gd name="adj" fmla="val 0"/>
            </a:avLst>
          </a:prstGeom>
          <a:solidFill>
            <a:srgbClr val="FF99FF">
              <a:alpha val="15000"/>
            </a:srgbClr>
          </a:solidFill>
          <a:ln w="9525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맑은 고딕" panose="020B0503020000020004" pitchFamily="50" charset="-127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2642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9" grpId="0" animBg="1"/>
      <p:bldP spid="21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대화상자 ▶ 기본 대화상자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AB6BB50E-3979-4CB4-89DE-9A660591A8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275" y="981101"/>
            <a:ext cx="8524875" cy="91657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 대화상자</a:t>
            </a: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(Dialog)</a:t>
            </a: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사용자에게 중요한 사항을 알려준 후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어떤 선택을 하게 하는 것이 목적</a:t>
            </a:r>
            <a:endParaRPr lang="en-US" altLang="ko-KR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AACC1FF-83E8-404D-B59F-3E1238BA35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5628" y="1952360"/>
            <a:ext cx="6376713" cy="4148951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0F3E9539-D4A6-4CE0-B5B8-1576A81261B6}"/>
              </a:ext>
            </a:extLst>
          </p:cNvPr>
          <p:cNvGrpSpPr/>
          <p:nvPr/>
        </p:nvGrpSpPr>
        <p:grpSpPr>
          <a:xfrm>
            <a:off x="3815334" y="2087881"/>
            <a:ext cx="3019425" cy="304800"/>
            <a:chOff x="3943350" y="2362201"/>
            <a:chExt cx="3019425" cy="304800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EC8E12DC-D116-4BE3-BEC5-C14CDFDB9511}"/>
                </a:ext>
              </a:extLst>
            </p:cNvPr>
            <p:cNvSpPr/>
            <p:nvPr/>
          </p:nvSpPr>
          <p:spPr bwMode="auto">
            <a:xfrm>
              <a:off x="3943350" y="2362201"/>
              <a:ext cx="3019425" cy="304800"/>
            </a:xfrm>
            <a:prstGeom prst="rect">
              <a:avLst/>
            </a:prstGeom>
            <a:solidFill>
              <a:srgbClr val="FF00FF">
                <a:alpha val="10000"/>
              </a:srgbClr>
            </a:solidFill>
            <a:ln w="9525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맑은 고딕" panose="020B0503020000020004" pitchFamily="50" charset="-127"/>
                <a:cs typeface="Arial" charset="0"/>
              </a:endParaRPr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7AA324C8-4643-4EEF-A149-F9585FE9B59E}"/>
                    </a:ext>
                  </a:extLst>
                </p14:cNvPr>
                <p14:cNvContentPartPr/>
                <p14:nvPr/>
              </p14:nvContentPartPr>
              <p14:xfrm>
                <a:off x="4222800" y="2521080"/>
                <a:ext cx="1441800" cy="6480"/>
              </p14:xfrm>
            </p:contentPart>
          </mc:Choice>
          <mc:Fallback xmlns="">
            <p:pic>
              <p:nvPicPr>
                <p:cNvPr id="5" name="잉크 4"/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206960" y="2457360"/>
                  <a:ext cx="1473480" cy="133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F3F45933-9220-45FA-B32B-69CB0E464328}"/>
              </a:ext>
            </a:extLst>
          </p:cNvPr>
          <p:cNvGrpSpPr/>
          <p:nvPr/>
        </p:nvGrpSpPr>
        <p:grpSpPr>
          <a:xfrm>
            <a:off x="3815334" y="5316856"/>
            <a:ext cx="942975" cy="304800"/>
            <a:chOff x="3943350" y="5591176"/>
            <a:chExt cx="942975" cy="304800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B713AA33-EE05-4B67-A56F-CE48D8873A58}"/>
                </a:ext>
              </a:extLst>
            </p:cNvPr>
            <p:cNvSpPr/>
            <p:nvPr/>
          </p:nvSpPr>
          <p:spPr bwMode="auto">
            <a:xfrm>
              <a:off x="3943350" y="5591176"/>
              <a:ext cx="942975" cy="304800"/>
            </a:xfrm>
            <a:prstGeom prst="rect">
              <a:avLst/>
            </a:prstGeom>
            <a:solidFill>
              <a:srgbClr val="FF00FF">
                <a:alpha val="10000"/>
              </a:srgbClr>
            </a:solidFill>
            <a:ln w="9525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맑은 고딕" panose="020B0503020000020004" pitchFamily="50" charset="-127"/>
                <a:cs typeface="Arial" charset="0"/>
              </a:endParaRPr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7460DF01-9F52-4264-BAC6-207247E8705F}"/>
                    </a:ext>
                  </a:extLst>
                </p14:cNvPr>
                <p14:cNvContentPartPr/>
                <p14:nvPr/>
              </p14:nvContentPartPr>
              <p14:xfrm>
                <a:off x="4178160" y="5759280"/>
                <a:ext cx="521280" cy="6840"/>
              </p14:xfrm>
            </p:contentPart>
          </mc:Choice>
          <mc:Fallback xmlns="">
            <p:pic>
              <p:nvPicPr>
                <p:cNvPr id="16" name="잉크 15"/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162320" y="5695920"/>
                  <a:ext cx="552960" cy="133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9BBCCB-BD53-4C08-B9D3-E5E4C80349B2}"/>
              </a:ext>
            </a:extLst>
          </p:cNvPr>
          <p:cNvGrpSpPr/>
          <p:nvPr/>
        </p:nvGrpSpPr>
        <p:grpSpPr>
          <a:xfrm>
            <a:off x="3815334" y="2726055"/>
            <a:ext cx="3924300" cy="2162175"/>
            <a:chOff x="3943350" y="3000375"/>
            <a:chExt cx="3924300" cy="2162175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97DBC837-9EE7-4C08-963C-04AFB9FBEB9A}"/>
                </a:ext>
              </a:extLst>
            </p:cNvPr>
            <p:cNvSpPr/>
            <p:nvPr/>
          </p:nvSpPr>
          <p:spPr bwMode="auto">
            <a:xfrm>
              <a:off x="3943350" y="3000375"/>
              <a:ext cx="3924300" cy="2162175"/>
            </a:xfrm>
            <a:prstGeom prst="rect">
              <a:avLst/>
            </a:prstGeom>
            <a:solidFill>
              <a:srgbClr val="FF00FF">
                <a:alpha val="10000"/>
              </a:srgbClr>
            </a:solidFill>
            <a:ln w="9525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맑은 고딕" panose="020B0503020000020004" pitchFamily="50" charset="-127"/>
                <a:cs typeface="Arial" charset="0"/>
              </a:endParaRPr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0A011C72-796E-43FD-A773-9A203B66878E}"/>
                    </a:ext>
                  </a:extLst>
                </p14:cNvPr>
                <p14:cNvContentPartPr/>
                <p14:nvPr/>
              </p14:nvContentPartPr>
              <p14:xfrm>
                <a:off x="4203720" y="3213000"/>
                <a:ext cx="673560" cy="6840"/>
              </p14:xfrm>
            </p:contentPart>
          </mc:Choice>
          <mc:Fallback xmlns="">
            <p:pic>
              <p:nvPicPr>
                <p:cNvPr id="8" name="잉크 7"/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187880" y="3149640"/>
                  <a:ext cx="70524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C9FA17EE-C436-4EF4-BBCD-965680FCBFFB}"/>
                    </a:ext>
                  </a:extLst>
                </p14:cNvPr>
                <p14:cNvContentPartPr/>
                <p14:nvPr/>
              </p14:nvContentPartPr>
              <p14:xfrm>
                <a:off x="4210200" y="3492360"/>
                <a:ext cx="1016280" cy="6840"/>
              </p14:xfrm>
            </p:contentPart>
          </mc:Choice>
          <mc:Fallback xmlns="">
            <p:pic>
              <p:nvPicPr>
                <p:cNvPr id="9" name="잉크 8"/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194000" y="3429000"/>
                  <a:ext cx="104832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4A81CDEF-4E8D-450B-9C7C-F913C360078B}"/>
                    </a:ext>
                  </a:extLst>
                </p14:cNvPr>
                <p14:cNvContentPartPr/>
                <p14:nvPr/>
              </p14:nvContentPartPr>
              <p14:xfrm>
                <a:off x="4203720" y="3740040"/>
                <a:ext cx="673560" cy="13320"/>
              </p14:xfrm>
            </p:contentPart>
          </mc:Choice>
          <mc:Fallback xmlns="">
            <p:pic>
              <p:nvPicPr>
                <p:cNvPr id="10" name="잉크 9"/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187880" y="3676680"/>
                  <a:ext cx="70524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F7D7C339-93FE-412F-94ED-F9B9D6F7522A}"/>
                    </a:ext>
                  </a:extLst>
                </p14:cNvPr>
                <p14:cNvContentPartPr/>
                <p14:nvPr/>
              </p14:nvContentPartPr>
              <p14:xfrm>
                <a:off x="4216320" y="3994200"/>
                <a:ext cx="1492560" cy="19440"/>
              </p14:xfrm>
            </p:contentPart>
          </mc:Choice>
          <mc:Fallback xmlns="">
            <p:pic>
              <p:nvPicPr>
                <p:cNvPr id="11" name="잉크 10"/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4200480" y="3930480"/>
                  <a:ext cx="152424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9B38C272-686E-4EA6-BA34-4EFB7854C13D}"/>
                    </a:ext>
                  </a:extLst>
                </p14:cNvPr>
                <p14:cNvContentPartPr/>
                <p14:nvPr/>
              </p14:nvContentPartPr>
              <p14:xfrm>
                <a:off x="4178160" y="4260960"/>
                <a:ext cx="1626120" cy="6480"/>
              </p14:xfrm>
            </p:contentPart>
          </mc:Choice>
          <mc:Fallback xmlns="">
            <p:pic>
              <p:nvPicPr>
                <p:cNvPr id="12" name="잉크 11"/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4162320" y="4197240"/>
                  <a:ext cx="165780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22700C93-367E-402F-9182-5CED791A234E}"/>
                    </a:ext>
                  </a:extLst>
                </p14:cNvPr>
                <p14:cNvContentPartPr/>
                <p14:nvPr/>
              </p14:nvContentPartPr>
              <p14:xfrm>
                <a:off x="4203720" y="4489560"/>
                <a:ext cx="781560" cy="6480"/>
              </p14:xfrm>
            </p:contentPart>
          </mc:Choice>
          <mc:Fallback xmlns="">
            <p:pic>
              <p:nvPicPr>
                <p:cNvPr id="13" name="잉크 12"/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4187880" y="4425840"/>
                  <a:ext cx="81324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C5C2E41E-030A-4849-9144-EFF500E3A6E0}"/>
                    </a:ext>
                  </a:extLst>
                </p14:cNvPr>
                <p14:cNvContentPartPr/>
                <p14:nvPr/>
              </p14:nvContentPartPr>
              <p14:xfrm>
                <a:off x="4210200" y="4743360"/>
                <a:ext cx="1746360" cy="32040"/>
              </p14:xfrm>
            </p:contentPart>
          </mc:Choice>
          <mc:Fallback xmlns="">
            <p:pic>
              <p:nvPicPr>
                <p:cNvPr id="14" name="잉크 13"/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4194000" y="4680000"/>
                  <a:ext cx="177840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4" name="잉크 23">
                  <a:extLst>
                    <a:ext uri="{FF2B5EF4-FFF2-40B4-BE49-F238E27FC236}">
                      <a16:creationId xmlns:a16="http://schemas.microsoft.com/office/drawing/2014/main" id="{A533BDEB-0439-4491-9420-EFBD9542FF7F}"/>
                    </a:ext>
                  </a:extLst>
                </p14:cNvPr>
                <p14:cNvContentPartPr/>
                <p14:nvPr/>
              </p14:nvContentPartPr>
              <p14:xfrm>
                <a:off x="4197240" y="5029200"/>
                <a:ext cx="1632600" cy="6840"/>
              </p14:xfrm>
            </p:contentPart>
          </mc:Choice>
          <mc:Fallback xmlns="">
            <p:pic>
              <p:nvPicPr>
                <p:cNvPr id="15" name="잉크 14"/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4181400" y="4965840"/>
                  <a:ext cx="166428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4BD97075-1477-45A7-833F-20275B3BBA55}"/>
                    </a:ext>
                  </a:extLst>
                </p14:cNvPr>
                <p14:cNvContentPartPr/>
                <p14:nvPr/>
              </p14:nvContentPartPr>
              <p14:xfrm>
                <a:off x="4178160" y="4597560"/>
                <a:ext cx="1753200" cy="520920"/>
              </p14:xfrm>
            </p:contentPart>
          </mc:Choice>
          <mc:Fallback xmlns="">
            <p:pic>
              <p:nvPicPr>
                <p:cNvPr id="17" name="잉크 16"/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4168800" y="4588200"/>
                  <a:ext cx="1771920" cy="5396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181390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대화상자 ▶ </a:t>
            </a:r>
            <a:r>
              <a:rPr lang="en-US" altLang="ko-KR" dirty="0"/>
              <a:t>“</a:t>
            </a:r>
            <a:r>
              <a:rPr lang="en-US" altLang="ko-KR" dirty="0">
                <a:solidFill>
                  <a:srgbClr val="FF00FF"/>
                </a:solidFill>
              </a:rPr>
              <a:t>Chap7_14</a:t>
            </a:r>
            <a:r>
              <a:rPr lang="en-US" altLang="ko-KR" dirty="0"/>
              <a:t>”</a:t>
            </a:r>
            <a:r>
              <a:rPr lang="ko-KR" altLang="en-US" dirty="0"/>
              <a:t>실행결과</a:t>
            </a:r>
          </a:p>
        </p:txBody>
      </p:sp>
      <p:pic>
        <p:nvPicPr>
          <p:cNvPr id="9" name="그림 8" descr="야채이(가) 표시된 사진&#10;&#10;자동 생성된 설명">
            <a:extLst>
              <a:ext uri="{FF2B5EF4-FFF2-40B4-BE49-F238E27FC236}">
                <a16:creationId xmlns:a16="http://schemas.microsoft.com/office/drawing/2014/main" id="{E173BA97-BF5F-C016-D5F6-39EF5526EA2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6297" y="287283"/>
            <a:ext cx="372213" cy="372213"/>
          </a:xfrm>
          <a:prstGeom prst="rect">
            <a:avLst/>
          </a:prstGeom>
        </p:spPr>
      </p:pic>
      <p:pic>
        <p:nvPicPr>
          <p:cNvPr id="3" name="Chap7_14_new">
            <a:hlinkClick r:id="" action="ppaction://media"/>
            <a:extLst>
              <a:ext uri="{FF2B5EF4-FFF2-40B4-BE49-F238E27FC236}">
                <a16:creationId xmlns:a16="http://schemas.microsoft.com/office/drawing/2014/main" id="{9497BDF6-2B5F-4910-4850-BA641D24E03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1877" t="8704" r="1326"/>
          <a:stretch/>
        </p:blipFill>
        <p:spPr>
          <a:xfrm>
            <a:off x="2950674" y="1168206"/>
            <a:ext cx="3242653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576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4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685A50EC-B953-4C3F-924A-67DD627221E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5090"/>
          <a:stretch/>
        </p:blipFill>
        <p:spPr>
          <a:xfrm>
            <a:off x="5530789" y="1020993"/>
            <a:ext cx="3253442" cy="1944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88CCAF50-8969-4B40-9654-F0C59246A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“</a:t>
            </a:r>
            <a:r>
              <a:rPr lang="en-US" altLang="ko-KR" dirty="0">
                <a:solidFill>
                  <a:schemeClr val="bg2"/>
                </a:solidFill>
              </a:rPr>
              <a:t>Chap7_14</a:t>
            </a:r>
            <a:r>
              <a:rPr lang="en-US" altLang="ko-KR" dirty="0"/>
              <a:t>”: activity_main.xml</a:t>
            </a:r>
            <a:endParaRPr lang="ko-KR" altLang="en-US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AD9C009D-E06F-4B60-8A6B-D78CEBEFD186}"/>
              </a:ext>
            </a:extLst>
          </p:cNvPr>
          <p:cNvGrpSpPr/>
          <p:nvPr/>
        </p:nvGrpSpPr>
        <p:grpSpPr>
          <a:xfrm>
            <a:off x="4243389" y="3162304"/>
            <a:ext cx="4551998" cy="3405081"/>
            <a:chOff x="4243389" y="3162305"/>
            <a:chExt cx="4551998" cy="332613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0008341-97B3-467A-A234-797FDEE2614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43389" y="3162305"/>
              <a:ext cx="4551998" cy="332613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E59A243A-0271-465F-9206-CAC62749EA27}"/>
                    </a:ext>
                  </a:extLst>
                </p14:cNvPr>
                <p14:cNvContentPartPr/>
                <p14:nvPr/>
              </p14:nvContentPartPr>
              <p14:xfrm>
                <a:off x="7093080" y="4711680"/>
                <a:ext cx="400320" cy="6840"/>
              </p14:xfrm>
            </p:contentPart>
          </mc:Choice>
          <mc:Fallback xmlns=""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E59A243A-0271-465F-9206-CAC62749EA27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077240" y="4648320"/>
                  <a:ext cx="43164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3AE99099-2AE8-486B-96C5-B0097BE82786}"/>
                    </a:ext>
                  </a:extLst>
                </p14:cNvPr>
                <p14:cNvContentPartPr/>
                <p14:nvPr/>
              </p14:nvContentPartPr>
              <p14:xfrm>
                <a:off x="7086600" y="5911920"/>
                <a:ext cx="368640" cy="6480"/>
              </p14:xfrm>
            </p:contentPart>
          </mc:Choice>
          <mc:Fallback xmlns=""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3AE99099-2AE8-486B-96C5-B0097BE82786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070760" y="5848560"/>
                  <a:ext cx="399960" cy="133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7FD7D6B9-790C-4617-BD8A-DF2C411D5F73}"/>
              </a:ext>
            </a:extLst>
          </p:cNvPr>
          <p:cNvGrpSpPr/>
          <p:nvPr/>
        </p:nvGrpSpPr>
        <p:grpSpPr>
          <a:xfrm>
            <a:off x="218398" y="1020993"/>
            <a:ext cx="4740950" cy="5175532"/>
            <a:chOff x="257178" y="1243014"/>
            <a:chExt cx="4234815" cy="4551998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9744BC0E-959C-4FC0-92BE-BE3781C142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7178" y="1243014"/>
              <a:ext cx="4234815" cy="455199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6" name="잉크 5">
                  <a:extLst>
                    <a:ext uri="{FF2B5EF4-FFF2-40B4-BE49-F238E27FC236}">
                      <a16:creationId xmlns:a16="http://schemas.microsoft.com/office/drawing/2014/main" id="{879CF5A1-D35A-4309-95E6-B4B25852CB9F}"/>
                    </a:ext>
                  </a:extLst>
                </p14:cNvPr>
                <p14:cNvContentPartPr/>
                <p14:nvPr/>
              </p14:nvContentPartPr>
              <p14:xfrm>
                <a:off x="2781360" y="2832120"/>
                <a:ext cx="476640" cy="360"/>
              </p14:xfrm>
            </p:contentPart>
          </mc:Choice>
          <mc:Fallback xmlns="">
            <p:pic>
              <p:nvPicPr>
                <p:cNvPr id="6" name="잉크 5">
                  <a:extLst>
                    <a:ext uri="{FF2B5EF4-FFF2-40B4-BE49-F238E27FC236}">
                      <a16:creationId xmlns:a16="http://schemas.microsoft.com/office/drawing/2014/main" id="{879CF5A1-D35A-4309-95E6-B4B25852CB9F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766622" y="2768760"/>
                  <a:ext cx="505781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BAF54838-41F3-44EF-A69E-202AE180E5D0}"/>
                    </a:ext>
                  </a:extLst>
                </p14:cNvPr>
                <p14:cNvContentPartPr/>
                <p14:nvPr/>
              </p14:nvContentPartPr>
              <p14:xfrm>
                <a:off x="2774880" y="4025880"/>
                <a:ext cx="362520" cy="19440"/>
              </p14:xfrm>
            </p:contentPart>
          </mc:Choice>
          <mc:Fallback xmlns="">
            <p:pic>
              <p:nvPicPr>
                <p:cNvPr id="7" name="잉크 6">
                  <a:extLst>
                    <a:ext uri="{FF2B5EF4-FFF2-40B4-BE49-F238E27FC236}">
                      <a16:creationId xmlns:a16="http://schemas.microsoft.com/office/drawing/2014/main" id="{BAF54838-41F3-44EF-A69E-202AE180E5D0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760138" y="3962520"/>
                  <a:ext cx="392004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AF21E1D9-2FA1-4E0B-AEA7-37CFBF724B67}"/>
                    </a:ext>
                  </a:extLst>
                </p14:cNvPr>
                <p14:cNvContentPartPr/>
                <p14:nvPr/>
              </p14:nvContentPartPr>
              <p14:xfrm>
                <a:off x="2793960" y="5245200"/>
                <a:ext cx="438480" cy="360"/>
              </p14:xfrm>
            </p:contentPart>
          </mc:Choice>
          <mc:Fallback xmlns=""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AF21E1D9-2FA1-4E0B-AEA7-37CFBF724B67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779221" y="5181840"/>
                  <a:ext cx="467623" cy="1270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0110323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>
            <a:extLst>
              <a:ext uri="{FF2B5EF4-FFF2-40B4-BE49-F238E27FC236}">
                <a16:creationId xmlns:a16="http://schemas.microsoft.com/office/drawing/2014/main" id="{8724608A-4463-4572-8626-47722CA012E1}"/>
              </a:ext>
            </a:extLst>
          </p:cNvPr>
          <p:cNvGrpSpPr/>
          <p:nvPr/>
        </p:nvGrpSpPr>
        <p:grpSpPr>
          <a:xfrm>
            <a:off x="216816" y="1029168"/>
            <a:ext cx="8135331" cy="5539038"/>
            <a:chOff x="216816" y="1029168"/>
            <a:chExt cx="8135331" cy="5384281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3E035436-4ED8-45F1-8BFE-0B24B864A7A3}"/>
                </a:ext>
              </a:extLst>
            </p:cNvPr>
            <p:cNvGrpSpPr/>
            <p:nvPr/>
          </p:nvGrpSpPr>
          <p:grpSpPr>
            <a:xfrm>
              <a:off x="216816" y="1029168"/>
              <a:ext cx="8135331" cy="5384281"/>
              <a:chOff x="216816" y="1193760"/>
              <a:chExt cx="8135331" cy="5384281"/>
            </a:xfrm>
          </p:grpSpPr>
          <p:pic>
            <p:nvPicPr>
              <p:cNvPr id="5" name="Picture 2">
                <a:extLst>
                  <a:ext uri="{FF2B5EF4-FFF2-40B4-BE49-F238E27FC236}">
                    <a16:creationId xmlns:a16="http://schemas.microsoft.com/office/drawing/2014/main" id="{CC1AEE9E-46E7-4CBE-8016-9592DDA9246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502"/>
              <a:stretch/>
            </p:blipFill>
            <p:spPr bwMode="auto">
              <a:xfrm>
                <a:off x="216816" y="1194050"/>
                <a:ext cx="8135331" cy="5383991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mc:AlternateContent xmlns:mc="http://schemas.openxmlformats.org/markup-compatibility/2006" xmlns:p14="http://schemas.microsoft.com/office/powerpoint/2010/main">
            <mc:Choice Requires="p14">
              <p:contentPart p14:bwMode="auto" r:id="rId3">
                <p14:nvContentPartPr>
                  <p14:cNvPr id="7" name="잉크 6">
                    <a:extLst>
                      <a:ext uri="{FF2B5EF4-FFF2-40B4-BE49-F238E27FC236}">
                        <a16:creationId xmlns:a16="http://schemas.microsoft.com/office/drawing/2014/main" id="{C453A41D-7BEB-49FE-A49F-563C2CC7B56D}"/>
                      </a:ext>
                    </a:extLst>
                  </p14:cNvPr>
                  <p14:cNvContentPartPr/>
                  <p14:nvPr/>
                </p14:nvContentPartPr>
                <p14:xfrm>
                  <a:off x="2158920" y="4229280"/>
                  <a:ext cx="1657800" cy="12960"/>
                </p14:xfrm>
              </p:contentPart>
            </mc:Choice>
            <mc:Fallback xmlns="">
              <p:pic>
                <p:nvPicPr>
                  <p:cNvPr id="7" name="잉크 6"/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2143080" y="4165560"/>
                    <a:ext cx="168948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">
                <p14:nvContentPartPr>
                  <p14:cNvPr id="8" name="잉크 7">
                    <a:extLst>
                      <a:ext uri="{FF2B5EF4-FFF2-40B4-BE49-F238E27FC236}">
                        <a16:creationId xmlns:a16="http://schemas.microsoft.com/office/drawing/2014/main" id="{86570CA1-0509-4C9B-85A8-6FFBD8646DA6}"/>
                      </a:ext>
                    </a:extLst>
                  </p14:cNvPr>
                  <p14:cNvContentPartPr/>
                  <p14:nvPr/>
                </p14:nvContentPartPr>
                <p14:xfrm>
                  <a:off x="3917880" y="4222800"/>
                  <a:ext cx="292680" cy="12960"/>
                </p14:xfrm>
              </p:contentPart>
            </mc:Choice>
            <mc:Fallback xmlns="">
              <p:pic>
                <p:nvPicPr>
                  <p:cNvPr id="8" name="잉크 7"/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3902040" y="4159080"/>
                    <a:ext cx="324360" cy="140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">
                <p14:nvContentPartPr>
                  <p14:cNvPr id="9" name="잉크 8">
                    <a:extLst>
                      <a:ext uri="{FF2B5EF4-FFF2-40B4-BE49-F238E27FC236}">
                        <a16:creationId xmlns:a16="http://schemas.microsoft.com/office/drawing/2014/main" id="{70FF26AB-DCDA-4F5C-8F9D-52993E8025BE}"/>
                      </a:ext>
                    </a:extLst>
                  </p14:cNvPr>
                  <p14:cNvContentPartPr/>
                  <p14:nvPr/>
                </p14:nvContentPartPr>
                <p14:xfrm>
                  <a:off x="1441440" y="3689280"/>
                  <a:ext cx="2000520" cy="12960"/>
                </p14:xfrm>
              </p:contentPart>
            </mc:Choice>
            <mc:Fallback xmlns="">
              <p:pic>
                <p:nvPicPr>
                  <p:cNvPr id="9" name="잉크 8"/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1425600" y="3625920"/>
                    <a:ext cx="203220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">
                <p14:nvContentPartPr>
                  <p14:cNvPr id="10" name="잉크 9">
                    <a:extLst>
                      <a:ext uri="{FF2B5EF4-FFF2-40B4-BE49-F238E27FC236}">
                        <a16:creationId xmlns:a16="http://schemas.microsoft.com/office/drawing/2014/main" id="{7F14567B-54C1-4552-A2C8-5DE735A6A808}"/>
                      </a:ext>
                    </a:extLst>
                  </p14:cNvPr>
                  <p14:cNvContentPartPr/>
                  <p14:nvPr/>
                </p14:nvContentPartPr>
                <p14:xfrm>
                  <a:off x="4863960" y="4248000"/>
                  <a:ext cx="3219840" cy="25920"/>
                </p14:xfrm>
              </p:contentPart>
            </mc:Choice>
            <mc:Fallback xmlns="">
              <p:pic>
                <p:nvPicPr>
                  <p:cNvPr id="10" name="잉크 9"/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4848120" y="4184640"/>
                    <a:ext cx="3251520" cy="152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">
                <p14:nvContentPartPr>
                  <p14:cNvPr id="11" name="잉크 10">
                    <a:extLst>
                      <a:ext uri="{FF2B5EF4-FFF2-40B4-BE49-F238E27FC236}">
                        <a16:creationId xmlns:a16="http://schemas.microsoft.com/office/drawing/2014/main" id="{5635B363-05B8-4D10-AF20-C488B25AB17F}"/>
                      </a:ext>
                    </a:extLst>
                  </p14:cNvPr>
                  <p14:cNvContentPartPr/>
                  <p14:nvPr/>
                </p14:nvContentPartPr>
                <p14:xfrm>
                  <a:off x="2184480" y="4521240"/>
                  <a:ext cx="1073520" cy="6840"/>
                </p14:xfrm>
              </p:contentPart>
            </mc:Choice>
            <mc:Fallback xmlns="">
              <p:pic>
                <p:nvPicPr>
                  <p:cNvPr id="11" name="잉크 10"/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2168640" y="4457880"/>
                    <a:ext cx="1105200" cy="133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">
                <p14:nvContentPartPr>
                  <p14:cNvPr id="12" name="잉크 11">
                    <a:extLst>
                      <a:ext uri="{FF2B5EF4-FFF2-40B4-BE49-F238E27FC236}">
                        <a16:creationId xmlns:a16="http://schemas.microsoft.com/office/drawing/2014/main" id="{F416B197-C6B1-464D-94AE-A6DDF462F034}"/>
                      </a:ext>
                    </a:extLst>
                  </p14:cNvPr>
                  <p14:cNvContentPartPr/>
                  <p14:nvPr/>
                </p14:nvContentPartPr>
                <p14:xfrm>
                  <a:off x="2184480" y="4788000"/>
                  <a:ext cx="1149480" cy="6480"/>
                </p14:xfrm>
              </p:contentPart>
            </mc:Choice>
            <mc:Fallback xmlns="">
              <p:pic>
                <p:nvPicPr>
                  <p:cNvPr id="12" name="잉크 11"/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2168640" y="4724280"/>
                    <a:ext cx="1181520" cy="133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">
                <p14:nvContentPartPr>
                  <p14:cNvPr id="13" name="잉크 12">
                    <a:extLst>
                      <a:ext uri="{FF2B5EF4-FFF2-40B4-BE49-F238E27FC236}">
                        <a16:creationId xmlns:a16="http://schemas.microsoft.com/office/drawing/2014/main" id="{5EBB056E-28F6-4242-A8E2-0BE9E8CCAFEF}"/>
                      </a:ext>
                    </a:extLst>
                  </p14:cNvPr>
                  <p14:cNvContentPartPr/>
                  <p14:nvPr/>
                </p14:nvContentPartPr>
                <p14:xfrm>
                  <a:off x="2158920" y="5092560"/>
                  <a:ext cx="1041840" cy="6840"/>
                </p14:xfrm>
              </p:contentPart>
            </mc:Choice>
            <mc:Fallback xmlns="">
              <p:pic>
                <p:nvPicPr>
                  <p:cNvPr id="13" name="잉크 12"/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2143080" y="5029200"/>
                    <a:ext cx="1073520" cy="133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">
                <p14:nvContentPartPr>
                  <p14:cNvPr id="14" name="잉크 13">
                    <a:extLst>
                      <a:ext uri="{FF2B5EF4-FFF2-40B4-BE49-F238E27FC236}">
                        <a16:creationId xmlns:a16="http://schemas.microsoft.com/office/drawing/2014/main" id="{85B27CB8-B28B-4646-81E8-262C5F849BC6}"/>
                      </a:ext>
                    </a:extLst>
                  </p14:cNvPr>
                  <p14:cNvContentPartPr/>
                  <p14:nvPr/>
                </p14:nvContentPartPr>
                <p14:xfrm>
                  <a:off x="2184480" y="5391000"/>
                  <a:ext cx="743400" cy="360"/>
                </p14:xfrm>
              </p:contentPart>
            </mc:Choice>
            <mc:Fallback xmlns="">
              <p:pic>
                <p:nvPicPr>
                  <p:cNvPr id="14" name="잉크 13"/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2168640" y="5327640"/>
                    <a:ext cx="775080" cy="127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">
                <p14:nvContentPartPr>
                  <p14:cNvPr id="15" name="잉크 14">
                    <a:extLst>
                      <a:ext uri="{FF2B5EF4-FFF2-40B4-BE49-F238E27FC236}">
                        <a16:creationId xmlns:a16="http://schemas.microsoft.com/office/drawing/2014/main" id="{FE9AF5C5-6D70-4AE0-99F1-33E06A4E3B1B}"/>
                      </a:ext>
                    </a:extLst>
                  </p14:cNvPr>
                  <p14:cNvContentPartPr/>
                  <p14:nvPr/>
                </p14:nvContentPartPr>
                <p14:xfrm>
                  <a:off x="1927599" y="1193760"/>
                  <a:ext cx="6077160" cy="4223160"/>
                </p14:xfrm>
              </p:contentPart>
            </mc:Choice>
            <mc:Fallback xmlns="">
              <p:pic>
                <p:nvPicPr>
                  <p:cNvPr id="15" name="잉크 14"/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1918239" y="1184400"/>
                    <a:ext cx="6095880" cy="4241880"/>
                  </a:xfrm>
                  <a:prstGeom prst="rect">
                    <a:avLst/>
                  </a:prstGeom>
                </p:spPr>
              </p:pic>
            </mc:Fallback>
          </mc:AlternateContent>
        </p:grp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D8118DEF-FC0D-40CD-A4EF-AD4A4FBF5372}"/>
                </a:ext>
              </a:extLst>
            </p:cNvPr>
            <p:cNvSpPr/>
            <p:nvPr/>
          </p:nvSpPr>
          <p:spPr bwMode="auto">
            <a:xfrm>
              <a:off x="7067700" y="1029168"/>
              <a:ext cx="247500" cy="204828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맑은 고딕" panose="020B0503020000020004" pitchFamily="50" charset="-127"/>
                <a:cs typeface="Arial" charset="0"/>
              </a:endParaRPr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59751E7A-2001-4B48-8B16-5294089FC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“</a:t>
            </a:r>
            <a:r>
              <a:rPr lang="en-US" altLang="ko-KR" dirty="0">
                <a:solidFill>
                  <a:schemeClr val="bg2"/>
                </a:solidFill>
              </a:rPr>
              <a:t>Chap7_14</a:t>
            </a:r>
            <a:r>
              <a:rPr lang="en-US" altLang="ko-KR" dirty="0"/>
              <a:t>”: </a:t>
            </a:r>
            <a:r>
              <a:rPr lang="en-US" altLang="ko-KR" u="sng" dirty="0">
                <a:solidFill>
                  <a:schemeClr val="bg2"/>
                </a:solidFill>
              </a:rPr>
              <a:t>btn1</a:t>
            </a:r>
            <a:r>
              <a:rPr lang="en-US" altLang="ko-KR" dirty="0"/>
              <a:t> </a:t>
            </a:r>
            <a:r>
              <a:rPr lang="ko-KR" altLang="en-US" dirty="0"/>
              <a:t>이벤트 소스 작성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633DBBCA-3631-4D6A-B11F-C2E0100CA282}"/>
              </a:ext>
            </a:extLst>
          </p:cNvPr>
          <p:cNvGrpSpPr/>
          <p:nvPr/>
        </p:nvGrpSpPr>
        <p:grpSpPr>
          <a:xfrm>
            <a:off x="6480699" y="871589"/>
            <a:ext cx="2460761" cy="2787833"/>
            <a:chOff x="6237865" y="871589"/>
            <a:chExt cx="2703595" cy="2880000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5FDB7E61-8100-478E-AE31-A3CD10ABC0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0080"/>
            <a:stretch/>
          </p:blipFill>
          <p:spPr>
            <a:xfrm>
              <a:off x="6237865" y="871589"/>
              <a:ext cx="2703595" cy="2880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9" name="잉크 28">
                  <a:extLst>
                    <a:ext uri="{FF2B5EF4-FFF2-40B4-BE49-F238E27FC236}">
                      <a16:creationId xmlns:a16="http://schemas.microsoft.com/office/drawing/2014/main" id="{BD8EC047-D4CC-45EC-84C8-BF692D860C24}"/>
                    </a:ext>
                  </a:extLst>
                </p14:cNvPr>
                <p14:cNvContentPartPr/>
                <p14:nvPr/>
              </p14:nvContentPartPr>
              <p14:xfrm>
                <a:off x="6888415" y="1340710"/>
                <a:ext cx="279720" cy="203400"/>
              </p14:xfrm>
            </p:contentPart>
          </mc:Choice>
          <mc:Fallback xmlns="">
            <p:pic>
              <p:nvPicPr>
                <p:cNvPr id="29" name="잉크 28">
                  <a:extLst>
                    <a:ext uri="{FF2B5EF4-FFF2-40B4-BE49-F238E27FC236}">
                      <a16:creationId xmlns:a16="http://schemas.microsoft.com/office/drawing/2014/main" id="{BD8EC047-D4CC-45EC-84C8-BF692D860C24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6878128" y="1331042"/>
                  <a:ext cx="300293" cy="222736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2496714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메뉴 ▶ </a:t>
            </a:r>
            <a:r>
              <a:rPr lang="en-US" altLang="ko-KR" dirty="0"/>
              <a:t>XML</a:t>
            </a:r>
            <a:r>
              <a:rPr lang="ko-KR" altLang="en-US" dirty="0"/>
              <a:t>을 이용한 </a:t>
            </a:r>
            <a:r>
              <a:rPr lang="ko-KR" altLang="en-US" dirty="0">
                <a:highlight>
                  <a:srgbClr val="00FFFF"/>
                </a:highlight>
              </a:rPr>
              <a:t>옵션 메뉴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95275" y="1310173"/>
            <a:ext cx="8524875" cy="572057"/>
          </a:xfrm>
        </p:spPr>
        <p:txBody>
          <a:bodyPr/>
          <a:lstStyle/>
          <a:p>
            <a:r>
              <a:rPr lang="ko-KR" altLang="en-US" dirty="0"/>
              <a:t>메뉴 </a:t>
            </a:r>
            <a:r>
              <a:rPr lang="en-US" altLang="ko-KR" dirty="0"/>
              <a:t>XML </a:t>
            </a:r>
            <a:r>
              <a:rPr lang="ko-KR" altLang="en-US" dirty="0"/>
              <a:t>파일을 이용한 방식</a:t>
            </a:r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976515B-9317-4BF6-90C6-10E3C6F89C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905" y="2088609"/>
            <a:ext cx="6938500" cy="358852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526EFB68-50D0-4327-92DE-E4F7BEB8F9CE}"/>
                  </a:ext>
                </a:extLst>
              </p14:cNvPr>
              <p14:cNvContentPartPr/>
              <p14:nvPr/>
            </p14:nvContentPartPr>
            <p14:xfrm>
              <a:off x="3324682" y="2529784"/>
              <a:ext cx="1112173" cy="45719"/>
            </p14:xfrm>
          </p:contentPart>
        </mc:Choice>
        <mc:Fallback xmlns=""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526EFB68-50D0-4327-92DE-E4F7BEB8F9C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308840" y="2464893"/>
                <a:ext cx="1143857" cy="1755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93A2F2AA-5BD7-4464-88D3-049B60B6937F}"/>
                  </a:ext>
                </a:extLst>
              </p14:cNvPr>
              <p14:cNvContentPartPr/>
              <p14:nvPr/>
            </p14:nvContentPartPr>
            <p14:xfrm>
              <a:off x="1514603" y="3793384"/>
              <a:ext cx="1862628" cy="45719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93A2F2AA-5BD7-4464-88D3-049B60B6937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98763" y="3729523"/>
                <a:ext cx="1893948" cy="1730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잉크 7">
                <a:extLst>
                  <a:ext uri="{FF2B5EF4-FFF2-40B4-BE49-F238E27FC236}">
                    <a16:creationId xmlns:a16="http://schemas.microsoft.com/office/drawing/2014/main" id="{4AF0CC0D-3F41-4E31-B651-928520D75423}"/>
                  </a:ext>
                </a:extLst>
              </p14:cNvPr>
              <p14:cNvContentPartPr/>
              <p14:nvPr/>
            </p14:nvContentPartPr>
            <p14:xfrm>
              <a:off x="1476803" y="4891744"/>
              <a:ext cx="2065464" cy="45719"/>
            </p14:xfrm>
          </p:contentPart>
        </mc:Choice>
        <mc:Fallback xmlns="">
          <p:pic>
            <p:nvPicPr>
              <p:cNvPr id="8" name="잉크 7">
                <a:extLst>
                  <a:ext uri="{FF2B5EF4-FFF2-40B4-BE49-F238E27FC236}">
                    <a16:creationId xmlns:a16="http://schemas.microsoft.com/office/drawing/2014/main" id="{4AF0CC0D-3F41-4E31-B651-928520D75423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460962" y="4827883"/>
                <a:ext cx="2097146" cy="17344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9" name="잉크 8">
                <a:extLst>
                  <a:ext uri="{FF2B5EF4-FFF2-40B4-BE49-F238E27FC236}">
                    <a16:creationId xmlns:a16="http://schemas.microsoft.com/office/drawing/2014/main" id="{93F406F6-B34E-416B-AC4C-C5823318B748}"/>
                  </a:ext>
                </a:extLst>
              </p14:cNvPr>
              <p14:cNvContentPartPr/>
              <p14:nvPr/>
            </p14:nvContentPartPr>
            <p14:xfrm>
              <a:off x="5769443" y="2459584"/>
              <a:ext cx="565634" cy="45719"/>
            </p14:xfrm>
          </p:contentPart>
        </mc:Choice>
        <mc:Fallback xmlns="">
          <p:pic>
            <p:nvPicPr>
              <p:cNvPr id="9" name="잉크 8">
                <a:extLst>
                  <a:ext uri="{FF2B5EF4-FFF2-40B4-BE49-F238E27FC236}">
                    <a16:creationId xmlns:a16="http://schemas.microsoft.com/office/drawing/2014/main" id="{93F406F6-B34E-416B-AC4C-C5823318B748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753601" y="2396225"/>
                <a:ext cx="596958" cy="17243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0" name="잉크 9">
                <a:extLst>
                  <a:ext uri="{FF2B5EF4-FFF2-40B4-BE49-F238E27FC236}">
                    <a16:creationId xmlns:a16="http://schemas.microsoft.com/office/drawing/2014/main" id="{22F1DFAF-09F0-4666-BE4F-DC144F1A963F}"/>
                  </a:ext>
                </a:extLst>
              </p14:cNvPr>
              <p14:cNvContentPartPr/>
              <p14:nvPr/>
            </p14:nvContentPartPr>
            <p14:xfrm>
              <a:off x="5712203" y="3602584"/>
              <a:ext cx="1029670" cy="45719"/>
            </p14:xfrm>
          </p:contentPart>
        </mc:Choice>
        <mc:Fallback xmlns="">
          <p:pic>
            <p:nvPicPr>
              <p:cNvPr id="10" name="잉크 9">
                <a:extLst>
                  <a:ext uri="{FF2B5EF4-FFF2-40B4-BE49-F238E27FC236}">
                    <a16:creationId xmlns:a16="http://schemas.microsoft.com/office/drawing/2014/main" id="{22F1DFAF-09F0-4666-BE4F-DC144F1A963F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696362" y="3536084"/>
                <a:ext cx="1060992" cy="17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1" name="잉크 10">
                <a:extLst>
                  <a:ext uri="{FF2B5EF4-FFF2-40B4-BE49-F238E27FC236}">
                    <a16:creationId xmlns:a16="http://schemas.microsoft.com/office/drawing/2014/main" id="{3BFA64DC-442B-40EA-B499-95E5D71133EB}"/>
                  </a:ext>
                </a:extLst>
              </p14:cNvPr>
              <p14:cNvContentPartPr/>
              <p14:nvPr/>
            </p14:nvContentPartPr>
            <p14:xfrm>
              <a:off x="5775562" y="4821904"/>
              <a:ext cx="2059339" cy="45719"/>
            </p14:xfrm>
          </p:contentPart>
        </mc:Choice>
        <mc:Fallback xmlns="">
          <p:pic>
            <p:nvPicPr>
              <p:cNvPr id="11" name="잉크 10">
                <a:extLst>
                  <a:ext uri="{FF2B5EF4-FFF2-40B4-BE49-F238E27FC236}">
                    <a16:creationId xmlns:a16="http://schemas.microsoft.com/office/drawing/2014/main" id="{3BFA64DC-442B-40EA-B499-95E5D71133EB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759721" y="4758043"/>
                <a:ext cx="2091021" cy="17344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2" name="잉크 11">
                <a:extLst>
                  <a:ext uri="{FF2B5EF4-FFF2-40B4-BE49-F238E27FC236}">
                    <a16:creationId xmlns:a16="http://schemas.microsoft.com/office/drawing/2014/main" id="{6B19BF20-1C80-4705-A0AB-8B904F1437E5}"/>
                  </a:ext>
                </a:extLst>
              </p14:cNvPr>
              <p14:cNvContentPartPr/>
              <p14:nvPr/>
            </p14:nvContentPartPr>
            <p14:xfrm>
              <a:off x="1502003" y="2618344"/>
              <a:ext cx="2987050" cy="2419633"/>
            </p14:xfrm>
          </p:contentPart>
        </mc:Choice>
        <mc:Fallback xmlns="">
          <p:pic>
            <p:nvPicPr>
              <p:cNvPr id="12" name="잉크 11">
                <a:extLst>
                  <a:ext uri="{FF2B5EF4-FFF2-40B4-BE49-F238E27FC236}">
                    <a16:creationId xmlns:a16="http://schemas.microsoft.com/office/drawing/2014/main" id="{6B19BF20-1C80-4705-A0AB-8B904F1437E5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492643" y="2608984"/>
                <a:ext cx="3005771" cy="243835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0400619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0C4DC5-9CC1-4ADA-BFC9-BFA6ED1D1C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“</a:t>
            </a:r>
            <a:r>
              <a:rPr lang="en-US" altLang="ko-KR" dirty="0">
                <a:solidFill>
                  <a:schemeClr val="bg2"/>
                </a:solidFill>
              </a:rPr>
              <a:t>Chap7_14</a:t>
            </a:r>
            <a:r>
              <a:rPr lang="en-US" altLang="ko-KR" dirty="0"/>
              <a:t>”: </a:t>
            </a:r>
            <a:r>
              <a:rPr lang="en-US" altLang="ko-KR" u="sng" dirty="0">
                <a:solidFill>
                  <a:schemeClr val="bg2"/>
                </a:solidFill>
              </a:rPr>
              <a:t>btn1</a:t>
            </a:r>
            <a:r>
              <a:rPr lang="en-US" altLang="ko-KR" dirty="0"/>
              <a:t> </a:t>
            </a:r>
            <a:r>
              <a:rPr lang="ko-KR" altLang="en-US" dirty="0"/>
              <a:t>이벤트 내용 추가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96F8B0F0-8B87-4DF4-B7B8-184FEE928EB1}"/>
              </a:ext>
            </a:extLst>
          </p:cNvPr>
          <p:cNvGrpSpPr/>
          <p:nvPr/>
        </p:nvGrpSpPr>
        <p:grpSpPr>
          <a:xfrm>
            <a:off x="218398" y="998827"/>
            <a:ext cx="8650394" cy="5142584"/>
            <a:chOff x="218398" y="998827"/>
            <a:chExt cx="8650394" cy="5142584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21CDA99E-37A0-474F-92DD-A6A0E85BAF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8398" y="998827"/>
              <a:ext cx="8650394" cy="514258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AD010B7A-A2B1-4799-B1BF-6AC34A29065C}"/>
                </a:ext>
              </a:extLst>
            </p:cNvPr>
            <p:cNvSpPr/>
            <p:nvPr/>
          </p:nvSpPr>
          <p:spPr bwMode="auto">
            <a:xfrm>
              <a:off x="1103227" y="4903577"/>
              <a:ext cx="4810559" cy="252000"/>
            </a:xfrm>
            <a:prstGeom prst="rect">
              <a:avLst/>
            </a:prstGeom>
            <a:solidFill>
              <a:srgbClr val="FF99FF">
                <a:alpha val="18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맑은 고딕" panose="020B0503020000020004" pitchFamily="50" charset="-127"/>
                <a:cs typeface="Arial" charset="0"/>
              </a:endParaRPr>
            </a:p>
          </p:txBody>
        </p: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9AC36B8A-2178-4FED-80B5-9101B463E276}"/>
                </a:ext>
              </a:extLst>
            </p:cNvPr>
            <p:cNvCxnSpPr/>
            <p:nvPr/>
          </p:nvCxnSpPr>
          <p:spPr bwMode="auto">
            <a:xfrm>
              <a:off x="1110847" y="5162462"/>
              <a:ext cx="2160000" cy="0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rgbClr val="FF00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6CA291C9-704E-42BD-82D2-C87BF61E9CB6}"/>
              </a:ext>
            </a:extLst>
          </p:cNvPr>
          <p:cNvGrpSpPr/>
          <p:nvPr/>
        </p:nvGrpSpPr>
        <p:grpSpPr>
          <a:xfrm>
            <a:off x="6364827" y="3965857"/>
            <a:ext cx="2503965" cy="2596575"/>
            <a:chOff x="6265531" y="3564082"/>
            <a:chExt cx="2472979" cy="2700000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04475E0B-AA73-481D-9A47-4DF28C76B05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8586"/>
            <a:stretch/>
          </p:blipFill>
          <p:spPr>
            <a:xfrm>
              <a:off x="6265531" y="3564082"/>
              <a:ext cx="2472979" cy="2700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6A639021-176C-4294-9CDD-B49DD4233F11}"/>
                    </a:ext>
                  </a:extLst>
                </p14:cNvPr>
                <p14:cNvContentPartPr/>
                <p14:nvPr/>
              </p14:nvContentPartPr>
              <p14:xfrm>
                <a:off x="8266110" y="5853945"/>
                <a:ext cx="210301" cy="93087"/>
              </p14:xfrm>
            </p:contentPart>
          </mc:Choice>
          <mc:Fallback xmlns=""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6A639021-176C-4294-9CDD-B49DD4233F11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256858" y="5844225"/>
                  <a:ext cx="228805" cy="11252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2B08AE57-D61C-44B9-BB61-43009CCD17AC}"/>
                    </a:ext>
                  </a:extLst>
                </p14:cNvPr>
                <p14:cNvContentPartPr/>
                <p14:nvPr/>
              </p14:nvContentPartPr>
              <p14:xfrm>
                <a:off x="6917375" y="3999715"/>
                <a:ext cx="167261" cy="138975"/>
              </p14:xfrm>
            </p:contentPart>
          </mc:Choice>
          <mc:Fallback xmlns=""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2B08AE57-D61C-44B9-BB61-43009CCD17A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908142" y="3989976"/>
                  <a:ext cx="185727" cy="158454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81361160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9EB7C6-DF8C-4AF2-8AD7-80A428D2C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“</a:t>
            </a:r>
            <a:r>
              <a:rPr lang="en-US" altLang="ko-KR" dirty="0">
                <a:solidFill>
                  <a:schemeClr val="bg2"/>
                </a:solidFill>
              </a:rPr>
              <a:t>Chap7_14</a:t>
            </a:r>
            <a:r>
              <a:rPr lang="en-US" altLang="ko-KR" dirty="0"/>
              <a:t>”: </a:t>
            </a:r>
            <a:r>
              <a:rPr lang="en-US" altLang="ko-KR" u="sng" dirty="0">
                <a:solidFill>
                  <a:schemeClr val="bg2"/>
                </a:solidFill>
              </a:rPr>
              <a:t>btn2</a:t>
            </a:r>
            <a:r>
              <a:rPr lang="en-US" altLang="ko-KR" dirty="0"/>
              <a:t> </a:t>
            </a:r>
            <a:r>
              <a:rPr lang="ko-KR" altLang="en-US" dirty="0"/>
              <a:t>이벤트 소스 작성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87AE187-D39B-4CB0-A3ED-88BAFF21CF20}"/>
              </a:ext>
            </a:extLst>
          </p:cNvPr>
          <p:cNvGrpSpPr/>
          <p:nvPr/>
        </p:nvGrpSpPr>
        <p:grpSpPr>
          <a:xfrm>
            <a:off x="365101" y="1058661"/>
            <a:ext cx="8253382" cy="4519559"/>
            <a:chOff x="282805" y="1204965"/>
            <a:chExt cx="6909122" cy="4519559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BD66B50C-1595-43FB-9644-E6A62642B600}"/>
                </a:ext>
              </a:extLst>
            </p:cNvPr>
            <p:cNvGrpSpPr/>
            <p:nvPr/>
          </p:nvGrpSpPr>
          <p:grpSpPr>
            <a:xfrm>
              <a:off x="282805" y="1204965"/>
              <a:ext cx="6909122" cy="4519559"/>
              <a:chOff x="282805" y="1204966"/>
              <a:chExt cx="6909122" cy="3981450"/>
            </a:xfrm>
          </p:grpSpPr>
          <p:pic>
            <p:nvPicPr>
              <p:cNvPr id="5" name="Picture 2">
                <a:extLst>
                  <a:ext uri="{FF2B5EF4-FFF2-40B4-BE49-F238E27FC236}">
                    <a16:creationId xmlns:a16="http://schemas.microsoft.com/office/drawing/2014/main" id="{D6300416-0DDD-4145-8A24-AAAAF8DDA50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441"/>
              <a:stretch/>
            </p:blipFill>
            <p:spPr bwMode="auto">
              <a:xfrm>
                <a:off x="282805" y="1204966"/>
                <a:ext cx="6909122" cy="398145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mc:AlternateContent xmlns:mc="http://schemas.openxmlformats.org/markup-compatibility/2006" xmlns:p14="http://schemas.microsoft.com/office/powerpoint/2010/main">
            <mc:Choice Requires="p14">
              <p:contentPart p14:bwMode="auto" r:id="rId3">
                <p14:nvContentPartPr>
                  <p14:cNvPr id="6" name="잉크 5">
                    <a:extLst>
                      <a:ext uri="{FF2B5EF4-FFF2-40B4-BE49-F238E27FC236}">
                        <a16:creationId xmlns:a16="http://schemas.microsoft.com/office/drawing/2014/main" id="{0925B88A-CEC6-44AA-A69E-F06EE3050AE7}"/>
                      </a:ext>
                    </a:extLst>
                  </p14:cNvPr>
                  <p14:cNvContentPartPr/>
                  <p14:nvPr/>
                </p14:nvContentPartPr>
                <p14:xfrm>
                  <a:off x="1123920" y="2946240"/>
                  <a:ext cx="1829160" cy="6840"/>
                </p14:xfrm>
              </p:contentPart>
            </mc:Choice>
            <mc:Fallback xmlns="">
              <p:pic>
                <p:nvPicPr>
                  <p:cNvPr id="12" name="잉크 11"/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108080" y="2888914"/>
                    <a:ext cx="1860840" cy="12149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">
                <p14:nvContentPartPr>
                  <p14:cNvPr id="7" name="잉크 6">
                    <a:extLst>
                      <a:ext uri="{FF2B5EF4-FFF2-40B4-BE49-F238E27FC236}">
                        <a16:creationId xmlns:a16="http://schemas.microsoft.com/office/drawing/2014/main" id="{F1A584DF-E28E-4FE3-A901-6C370FA41C66}"/>
                      </a:ext>
                    </a:extLst>
                  </p14:cNvPr>
                  <p14:cNvContentPartPr/>
                  <p14:nvPr/>
                </p14:nvContentPartPr>
                <p14:xfrm>
                  <a:off x="425520" y="1320840"/>
                  <a:ext cx="2019600" cy="12960"/>
                </p14:xfrm>
              </p:contentPart>
            </mc:Choice>
            <mc:Fallback xmlns="">
              <p:pic>
                <p:nvPicPr>
                  <p:cNvPr id="13" name="잉크 12"/>
                  <p:cNvPicPr/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409680" y="1263492"/>
                    <a:ext cx="2051280" cy="12733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">
                <p14:nvContentPartPr>
                  <p14:cNvPr id="8" name="잉크 7">
                    <a:extLst>
                      <a:ext uri="{FF2B5EF4-FFF2-40B4-BE49-F238E27FC236}">
                        <a16:creationId xmlns:a16="http://schemas.microsoft.com/office/drawing/2014/main" id="{2CA9E41F-A100-400D-8777-D18B7A4529B9}"/>
                      </a:ext>
                    </a:extLst>
                  </p14:cNvPr>
                  <p14:cNvContentPartPr/>
                  <p14:nvPr/>
                </p14:nvContentPartPr>
                <p14:xfrm>
                  <a:off x="3714840" y="2952720"/>
                  <a:ext cx="2984760" cy="19440"/>
                </p14:xfrm>
              </p:contentPart>
            </mc:Choice>
            <mc:Fallback xmlns="">
              <p:pic>
                <p:nvPicPr>
                  <p:cNvPr id="14" name="잉크 13"/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3699000" y="2896631"/>
                    <a:ext cx="3016440" cy="13161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">
                <p14:nvContentPartPr>
                  <p14:cNvPr id="9" name="잉크 8">
                    <a:extLst>
                      <a:ext uri="{FF2B5EF4-FFF2-40B4-BE49-F238E27FC236}">
                        <a16:creationId xmlns:a16="http://schemas.microsoft.com/office/drawing/2014/main" id="{C7A6BF50-58E3-4E62-91F2-8A1C4EE45CCD}"/>
                      </a:ext>
                    </a:extLst>
                  </p14:cNvPr>
                  <p14:cNvContentPartPr/>
                  <p14:nvPr/>
                </p14:nvContentPartPr>
                <p14:xfrm>
                  <a:off x="1809720" y="3467160"/>
                  <a:ext cx="1289520" cy="6480"/>
                </p14:xfrm>
              </p:contentPart>
            </mc:Choice>
            <mc:Fallback xmlns="">
              <p:pic>
                <p:nvPicPr>
                  <p:cNvPr id="15" name="잉크 14"/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1793880" y="3412543"/>
                    <a:ext cx="1321200" cy="11571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">
                <p14:nvContentPartPr>
                  <p14:cNvPr id="10" name="잉크 9">
                    <a:extLst>
                      <a:ext uri="{FF2B5EF4-FFF2-40B4-BE49-F238E27FC236}">
                        <a16:creationId xmlns:a16="http://schemas.microsoft.com/office/drawing/2014/main" id="{DBB9DBF3-68D7-477C-8EC4-4B8E499BDF3C}"/>
                      </a:ext>
                    </a:extLst>
                  </p14:cNvPr>
                  <p14:cNvContentPartPr/>
                  <p14:nvPr/>
                </p14:nvContentPartPr>
                <p14:xfrm>
                  <a:off x="4851360" y="3460680"/>
                  <a:ext cx="972000" cy="6840"/>
                </p14:xfrm>
              </p:contentPart>
            </mc:Choice>
            <mc:Fallback xmlns="">
              <p:pic>
                <p:nvPicPr>
                  <p:cNvPr id="16" name="잉크 15"/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4835520" y="3403354"/>
                    <a:ext cx="1003680" cy="121491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76FBCCF1-9F84-4460-A0BD-BF81971F2C70}"/>
                    </a:ext>
                  </a:extLst>
                </p14:cNvPr>
                <p14:cNvContentPartPr/>
                <p14:nvPr/>
              </p14:nvContentPartPr>
              <p14:xfrm>
                <a:off x="425520" y="1460520"/>
                <a:ext cx="6242400" cy="2902320"/>
              </p14:xfrm>
            </p:contentPart>
          </mc:Choice>
          <mc:Fallback xmlns=""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76FBCCF1-9F84-4460-A0BD-BF81971F2C70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417685" y="1451160"/>
                  <a:ext cx="6257769" cy="2921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70C7C586-D14F-4494-838A-5D0F87DD2468}"/>
              </a:ext>
            </a:extLst>
          </p:cNvPr>
          <p:cNvGrpSpPr/>
          <p:nvPr/>
        </p:nvGrpSpPr>
        <p:grpSpPr>
          <a:xfrm>
            <a:off x="6403085" y="4978292"/>
            <a:ext cx="2430000" cy="1593477"/>
            <a:chOff x="6308510" y="4920324"/>
            <a:chExt cx="2430000" cy="1593477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50C8E46A-9E1E-4F90-B65F-3457A8F4EC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3114"/>
            <a:stretch/>
          </p:blipFill>
          <p:spPr>
            <a:xfrm>
              <a:off x="6308510" y="4920324"/>
              <a:ext cx="2430000" cy="159347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FB114FCB-414E-4D23-AC02-BF1C5AD9CB8F}"/>
                    </a:ext>
                  </a:extLst>
                </p14:cNvPr>
                <p14:cNvContentPartPr/>
                <p14:nvPr/>
              </p14:nvContentPartPr>
              <p14:xfrm>
                <a:off x="7854840" y="5753160"/>
                <a:ext cx="203760" cy="241560"/>
              </p14:xfrm>
            </p:contentPart>
          </mc:Choice>
          <mc:Fallback xmlns=""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FB114FCB-414E-4D23-AC02-BF1C5AD9CB8F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7845480" y="5743800"/>
                  <a:ext cx="222480" cy="260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072A76EC-F1BD-45DB-8303-B58D23920649}"/>
              </a:ext>
            </a:extLst>
          </p:cNvPr>
          <p:cNvGrpSpPr/>
          <p:nvPr/>
        </p:nvGrpSpPr>
        <p:grpSpPr>
          <a:xfrm>
            <a:off x="3560095" y="4228206"/>
            <a:ext cx="2687530" cy="2340000"/>
            <a:chOff x="3121118" y="4306786"/>
            <a:chExt cx="2687530" cy="2340000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3E7F57CE-1431-4843-83C2-16FA5F6B28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9747"/>
            <a:stretch/>
          </p:blipFill>
          <p:spPr>
            <a:xfrm>
              <a:off x="3121118" y="4306786"/>
              <a:ext cx="2687530" cy="2340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A7AABD99-ABDB-409D-9F98-C7CC3E4D3C50}"/>
                    </a:ext>
                  </a:extLst>
                </p14:cNvPr>
                <p14:cNvContentPartPr/>
                <p14:nvPr/>
              </p14:nvContentPartPr>
              <p14:xfrm>
                <a:off x="4363638" y="4620700"/>
                <a:ext cx="1145548" cy="1765440"/>
              </p14:xfrm>
            </p:contentPart>
          </mc:Choice>
          <mc:Fallback xmlns=""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A7AABD99-ABDB-409D-9F98-C7CC3E4D3C50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354278" y="4611340"/>
                  <a:ext cx="1164268" cy="17841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939072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B49EA9-92EA-439D-BF97-189C36899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“</a:t>
            </a:r>
            <a:r>
              <a:rPr lang="en-US" altLang="ko-KR" dirty="0">
                <a:solidFill>
                  <a:schemeClr val="bg2"/>
                </a:solidFill>
              </a:rPr>
              <a:t>Chap7_14</a:t>
            </a:r>
            <a:r>
              <a:rPr lang="en-US" altLang="ko-KR" dirty="0"/>
              <a:t>”: </a:t>
            </a:r>
            <a:r>
              <a:rPr lang="en-US" altLang="ko-KR" u="sng" dirty="0">
                <a:solidFill>
                  <a:schemeClr val="bg2"/>
                </a:solidFill>
              </a:rPr>
              <a:t>btn3</a:t>
            </a:r>
            <a:r>
              <a:rPr lang="en-US" altLang="ko-KR" dirty="0"/>
              <a:t> </a:t>
            </a:r>
            <a:r>
              <a:rPr lang="ko-KR" altLang="en-US" dirty="0"/>
              <a:t>이벤트 소스 작성</a:t>
            </a: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30E1C1F9-399B-48D1-9372-67A2F2753108}"/>
              </a:ext>
            </a:extLst>
          </p:cNvPr>
          <p:cNvGrpSpPr/>
          <p:nvPr/>
        </p:nvGrpSpPr>
        <p:grpSpPr>
          <a:xfrm>
            <a:off x="283734" y="1113067"/>
            <a:ext cx="8629446" cy="5335357"/>
            <a:chOff x="301490" y="1120224"/>
            <a:chExt cx="8629446" cy="4035657"/>
          </a:xfrm>
        </p:grpSpPr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31749AB4-8739-48C5-B86C-BD4DC05333D3}"/>
                </a:ext>
              </a:extLst>
            </p:cNvPr>
            <p:cNvGrpSpPr/>
            <p:nvPr/>
          </p:nvGrpSpPr>
          <p:grpSpPr>
            <a:xfrm>
              <a:off x="301490" y="1120224"/>
              <a:ext cx="8629446" cy="4035657"/>
              <a:chOff x="301490" y="1209004"/>
              <a:chExt cx="8437020" cy="4035657"/>
            </a:xfrm>
          </p:grpSpPr>
          <p:pic>
            <p:nvPicPr>
              <p:cNvPr id="19" name="그림 18">
                <a:extLst>
                  <a:ext uri="{FF2B5EF4-FFF2-40B4-BE49-F238E27FC236}">
                    <a16:creationId xmlns:a16="http://schemas.microsoft.com/office/drawing/2014/main" id="{53DE45A1-06D4-48A5-9706-2257D53EA4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01490" y="1209004"/>
                <a:ext cx="8437020" cy="403565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90AB7DDB-9026-48CA-8E7E-596E31FE4318}"/>
                  </a:ext>
                </a:extLst>
              </p:cNvPr>
              <p:cNvSpPr/>
              <p:nvPr/>
            </p:nvSpPr>
            <p:spPr bwMode="auto">
              <a:xfrm>
                <a:off x="1065320" y="1746831"/>
                <a:ext cx="6489578" cy="295034"/>
              </a:xfrm>
              <a:prstGeom prst="rect">
                <a:avLst/>
              </a:prstGeom>
              <a:solidFill>
                <a:srgbClr val="FF99FF">
                  <a:alpha val="18000"/>
                </a:srgb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맑은 고딕" panose="020B0503020000020004" pitchFamily="50" charset="-127"/>
                  <a:cs typeface="Arial" charset="0"/>
                </a:endParaRPr>
              </a:p>
            </p:txBody>
          </p: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0F257423-8E5E-4495-BC70-AEED4AF397F0}"/>
                  </a:ext>
                </a:extLst>
              </p:cNvPr>
              <p:cNvSpPr/>
              <p:nvPr/>
            </p:nvSpPr>
            <p:spPr bwMode="auto">
              <a:xfrm>
                <a:off x="1065320" y="2834140"/>
                <a:ext cx="6258758" cy="1320610"/>
              </a:xfrm>
              <a:prstGeom prst="rect">
                <a:avLst/>
              </a:prstGeom>
              <a:solidFill>
                <a:srgbClr val="FF99FF">
                  <a:alpha val="18000"/>
                </a:srgb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맑은 고딕" panose="020B0503020000020004" pitchFamily="50" charset="-127"/>
                  <a:cs typeface="Arial" charset="0"/>
                </a:endParaRPr>
              </a:p>
            </p:txBody>
          </p:sp>
        </p:grp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D8CD6502-0767-40E6-8860-3B3E5D1B5931}"/>
                </a:ext>
              </a:extLst>
            </p:cNvPr>
            <p:cNvCxnSpPr/>
            <p:nvPr/>
          </p:nvCxnSpPr>
          <p:spPr bwMode="auto">
            <a:xfrm>
              <a:off x="1127131" y="2965141"/>
              <a:ext cx="1296000" cy="0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rgbClr val="FF00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122708884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83B68C-DCAB-4C0D-B899-CED1F31A9B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“</a:t>
            </a:r>
            <a:r>
              <a:rPr lang="en-US" altLang="ko-KR" dirty="0">
                <a:solidFill>
                  <a:schemeClr val="bg2"/>
                </a:solidFill>
              </a:rPr>
              <a:t>Chap7_14</a:t>
            </a:r>
            <a:r>
              <a:rPr lang="en-US" altLang="ko-KR" dirty="0"/>
              <a:t>”: </a:t>
            </a:r>
            <a:r>
              <a:rPr lang="en-US" altLang="ko-KR" u="sng" dirty="0">
                <a:solidFill>
                  <a:schemeClr val="bg2"/>
                </a:solidFill>
              </a:rPr>
              <a:t>btn4</a:t>
            </a:r>
            <a:r>
              <a:rPr lang="en-US" altLang="ko-KR" dirty="0"/>
              <a:t> </a:t>
            </a:r>
            <a:r>
              <a:rPr lang="ko-KR" altLang="en-US" dirty="0"/>
              <a:t>이벤트 소스 작성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C8ED7327-36C8-4905-8FCB-4CB03CD15165}"/>
              </a:ext>
            </a:extLst>
          </p:cNvPr>
          <p:cNvGrpSpPr/>
          <p:nvPr/>
        </p:nvGrpSpPr>
        <p:grpSpPr>
          <a:xfrm>
            <a:off x="182911" y="1072508"/>
            <a:ext cx="8778179" cy="5099692"/>
            <a:chOff x="182911" y="1053459"/>
            <a:chExt cx="8778179" cy="4344164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B17FD1E3-6403-4B28-BF34-F13F1FAD7E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2911" y="1053459"/>
              <a:ext cx="8778179" cy="434416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2A949ACE-E68E-4C6D-B014-BA49708891BF}"/>
                </a:ext>
              </a:extLst>
            </p:cNvPr>
            <p:cNvSpPr/>
            <p:nvPr/>
          </p:nvSpPr>
          <p:spPr bwMode="auto">
            <a:xfrm>
              <a:off x="1011716" y="2709846"/>
              <a:ext cx="7191249" cy="1620000"/>
            </a:xfrm>
            <a:prstGeom prst="rect">
              <a:avLst/>
            </a:prstGeom>
            <a:solidFill>
              <a:srgbClr val="FF99FF">
                <a:alpha val="18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맑은 고딕" panose="020B0503020000020004" pitchFamily="50" charset="-127"/>
                <a:cs typeface="Arial" charset="0"/>
              </a:endParaRPr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4380FB4C-782E-499C-B5CA-C831E8C22FAA}"/>
                </a:ext>
              </a:extLst>
            </p:cNvPr>
            <p:cNvCxnSpPr/>
            <p:nvPr/>
          </p:nvCxnSpPr>
          <p:spPr bwMode="auto">
            <a:xfrm>
              <a:off x="1056107" y="2938507"/>
              <a:ext cx="2592000" cy="0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rgbClr val="FF00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19635752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0F4FC7-1A12-480D-A8D8-621FA55F9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“</a:t>
            </a:r>
            <a:r>
              <a:rPr lang="en-US" altLang="ko-KR" dirty="0">
                <a:solidFill>
                  <a:schemeClr val="bg2"/>
                </a:solidFill>
              </a:rPr>
              <a:t>Chap7_14</a:t>
            </a:r>
            <a:r>
              <a:rPr lang="en-US" altLang="ko-KR" dirty="0"/>
              <a:t>”: </a:t>
            </a:r>
            <a:r>
              <a:rPr lang="en-US" altLang="ko-KR" u="sng" dirty="0">
                <a:solidFill>
                  <a:schemeClr val="bg2"/>
                </a:solidFill>
              </a:rPr>
              <a:t>btn5</a:t>
            </a:r>
            <a:r>
              <a:rPr lang="en-US" altLang="ko-KR" dirty="0"/>
              <a:t> </a:t>
            </a:r>
            <a:r>
              <a:rPr lang="ko-KR" altLang="en-US" dirty="0"/>
              <a:t>이벤트 소스 작성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3FA6DC99-B625-46BF-8E85-050876E3598E}"/>
              </a:ext>
            </a:extLst>
          </p:cNvPr>
          <p:cNvGrpSpPr/>
          <p:nvPr/>
        </p:nvGrpSpPr>
        <p:grpSpPr>
          <a:xfrm>
            <a:off x="202745" y="1049832"/>
            <a:ext cx="8738510" cy="5198568"/>
            <a:chOff x="202745" y="934421"/>
            <a:chExt cx="8738510" cy="4385472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B0C5C6C2-93D2-4F3B-8A38-3D60C29AB35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2745" y="934421"/>
              <a:ext cx="8738510" cy="438547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604489B4-E562-4532-A69E-6BAA277CA34C}"/>
                </a:ext>
              </a:extLst>
            </p:cNvPr>
            <p:cNvSpPr/>
            <p:nvPr/>
          </p:nvSpPr>
          <p:spPr bwMode="auto">
            <a:xfrm>
              <a:off x="1005621" y="2795190"/>
              <a:ext cx="6644860" cy="1584000"/>
            </a:xfrm>
            <a:prstGeom prst="rect">
              <a:avLst/>
            </a:prstGeom>
            <a:solidFill>
              <a:srgbClr val="FF99FF">
                <a:alpha val="18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맑은 고딕" panose="020B0503020000020004" pitchFamily="50" charset="-127"/>
                <a:cs typeface="Arial" charset="0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8E6752D7-7654-487F-8F44-0755A447B55C}"/>
                </a:ext>
              </a:extLst>
            </p:cNvPr>
            <p:cNvSpPr/>
            <p:nvPr/>
          </p:nvSpPr>
          <p:spPr bwMode="auto">
            <a:xfrm>
              <a:off x="1011717" y="1640295"/>
              <a:ext cx="6019398" cy="252000"/>
            </a:xfrm>
            <a:prstGeom prst="rect">
              <a:avLst/>
            </a:prstGeom>
            <a:solidFill>
              <a:srgbClr val="FF99FF">
                <a:alpha val="18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맑은 고딕" panose="020B0503020000020004" pitchFamily="50" charset="-127"/>
                <a:cs typeface="Arial" charset="0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8FA7DBD5-6002-4D01-AE71-2407B3F46915}"/>
                </a:ext>
              </a:extLst>
            </p:cNvPr>
            <p:cNvCxnSpPr/>
            <p:nvPr/>
          </p:nvCxnSpPr>
          <p:spPr bwMode="auto">
            <a:xfrm>
              <a:off x="1050011" y="2975083"/>
              <a:ext cx="2448000" cy="0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rgbClr val="FF00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89754755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고급 토스트와 대화상자 ▶ </a:t>
            </a:r>
            <a:r>
              <a:rPr lang="en-US" altLang="ko-KR" dirty="0"/>
              <a:t>“</a:t>
            </a:r>
            <a:r>
              <a:rPr lang="en-US" altLang="ko-KR" dirty="0">
                <a:solidFill>
                  <a:srgbClr val="FF00FF"/>
                </a:solidFill>
              </a:rPr>
              <a:t>Project7_3</a:t>
            </a:r>
            <a:r>
              <a:rPr lang="en-US" altLang="ko-KR" dirty="0"/>
              <a:t>”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807" y="901711"/>
            <a:ext cx="8711795" cy="572056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EAEBAADB-DD08-4219-AC0B-120A04940DD8}"/>
              </a:ext>
            </a:extLst>
          </p:cNvPr>
          <p:cNvGrpSpPr/>
          <p:nvPr/>
        </p:nvGrpSpPr>
        <p:grpSpPr>
          <a:xfrm>
            <a:off x="3279966" y="1691323"/>
            <a:ext cx="2803525" cy="4664075"/>
            <a:chOff x="3279966" y="1691323"/>
            <a:chExt cx="2803525" cy="4664075"/>
          </a:xfrm>
        </p:grpSpPr>
        <p:pic>
          <p:nvPicPr>
            <p:cNvPr id="8" name="Project7_3">
              <a:hlinkClick r:id="" action="ppaction://media"/>
              <a:extLst>
                <a:ext uri="{FF2B5EF4-FFF2-40B4-BE49-F238E27FC236}">
                  <a16:creationId xmlns:a16="http://schemas.microsoft.com/office/drawing/2014/main" id="{0ED71B38-D7FC-49FF-B90C-A0BE87703BEE}"/>
                </a:ext>
              </a:extLst>
            </p:cNvPr>
            <p:cNvPicPr>
              <a:picLocks noChangeAspect="1"/>
            </p:cNvPicPr>
            <p:nvPr>
              <a:videoFile r:link="rId2"/>
              <p:extLst>
                <p:ext uri="{DAA4B4D4-6D71-4841-9C94-3DE7FCFB9230}">
                  <p14:media xmlns:p14="http://schemas.microsoft.com/office/powerpoint/2010/main" r:embed="rId1"/>
                </p:ext>
              </p:extLst>
            </p:nvPr>
          </p:nvPicPr>
          <p:blipFill>
            <a:blip r:embed="rId5"/>
            <a:stretch>
              <a:fillRect/>
            </a:stretch>
          </p:blipFill>
          <p:spPr>
            <a:xfrm>
              <a:off x="3279966" y="1691323"/>
              <a:ext cx="2803525" cy="466407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18B5211B-59AC-4D09-B49B-D760478D4D77}"/>
                </a:ext>
              </a:extLst>
            </p:cNvPr>
            <p:cNvPicPr preferRelativeResize="0">
              <a:picLocks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9031"/>
            <a:stretch/>
          </p:blipFill>
          <p:spPr>
            <a:xfrm>
              <a:off x="3292665" y="1709102"/>
              <a:ext cx="2786400" cy="54720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7" name="그림 6" descr="야채이(가) 표시된 사진&#10;&#10;자동 생성된 설명">
            <a:extLst>
              <a:ext uri="{FF2B5EF4-FFF2-40B4-BE49-F238E27FC236}">
                <a16:creationId xmlns:a16="http://schemas.microsoft.com/office/drawing/2014/main" id="{28B7D93E-869F-6411-5142-6B445D78B92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6297" y="287283"/>
            <a:ext cx="372213" cy="372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479771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99DC04-86CD-4BB7-B84A-F9D8EC5F2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“</a:t>
            </a:r>
            <a:r>
              <a:rPr lang="en-US" altLang="ko-KR" dirty="0">
                <a:solidFill>
                  <a:schemeClr val="bg2"/>
                </a:solidFill>
              </a:rPr>
              <a:t>Project7_3</a:t>
            </a:r>
            <a:r>
              <a:rPr lang="en-US" altLang="ko-KR" dirty="0"/>
              <a:t>”: “</a:t>
            </a:r>
            <a:r>
              <a:rPr lang="en-US" altLang="ko-KR" dirty="0">
                <a:solidFill>
                  <a:schemeClr val="bg2"/>
                </a:solidFill>
              </a:rPr>
              <a:t>activity_main.xml</a:t>
            </a:r>
            <a:r>
              <a:rPr lang="en-US" altLang="ko-KR" dirty="0"/>
              <a:t>”</a:t>
            </a:r>
            <a:r>
              <a:rPr lang="ko-KR" altLang="en-US" dirty="0"/>
              <a:t>소스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40C873A-251E-43C4-B613-AD1DDDEFA1F5}"/>
              </a:ext>
            </a:extLst>
          </p:cNvPr>
          <p:cNvGrpSpPr/>
          <p:nvPr/>
        </p:nvGrpSpPr>
        <p:grpSpPr>
          <a:xfrm>
            <a:off x="380999" y="1098990"/>
            <a:ext cx="6524298" cy="5329238"/>
            <a:chOff x="380999" y="1162050"/>
            <a:chExt cx="5438776" cy="5329238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57446BF6-FEDB-4CC8-BED0-AF7F8DD255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0999" y="1162050"/>
              <a:ext cx="5438776" cy="53292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6" name="잉크 5">
                  <a:extLst>
                    <a:ext uri="{FF2B5EF4-FFF2-40B4-BE49-F238E27FC236}">
                      <a16:creationId xmlns:a16="http://schemas.microsoft.com/office/drawing/2014/main" id="{1D87DF77-EF3F-4BFC-ADA7-0D59B08664BA}"/>
                    </a:ext>
                  </a:extLst>
                </p14:cNvPr>
                <p14:cNvContentPartPr/>
                <p14:nvPr/>
              </p14:nvContentPartPr>
              <p14:xfrm>
                <a:off x="1282680" y="2406600"/>
                <a:ext cx="1486440" cy="12960"/>
              </p14:xfrm>
            </p:contentPart>
          </mc:Choice>
          <mc:Fallback xmlns="">
            <p:pic>
              <p:nvPicPr>
                <p:cNvPr id="2" name="잉크 1"/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267420" y="2343240"/>
                  <a:ext cx="151696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BDF17197-DE3C-4153-A890-335A528D404A}"/>
                    </a:ext>
                  </a:extLst>
                </p14:cNvPr>
                <p14:cNvContentPartPr/>
                <p14:nvPr/>
              </p14:nvContentPartPr>
              <p14:xfrm>
                <a:off x="3016080" y="2432160"/>
                <a:ext cx="1708560" cy="6480"/>
              </p14:xfrm>
            </p:contentPart>
          </mc:Choice>
          <mc:Fallback xmlns="">
            <p:pic>
              <p:nvPicPr>
                <p:cNvPr id="3" name="잉크 2"/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000819" y="2368440"/>
                  <a:ext cx="1739082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45307D6A-A5F5-4473-8DFD-DEF5511A3943}"/>
                    </a:ext>
                  </a:extLst>
                </p14:cNvPr>
                <p14:cNvContentPartPr/>
                <p14:nvPr/>
              </p14:nvContentPartPr>
              <p14:xfrm>
                <a:off x="3333600" y="3549600"/>
                <a:ext cx="489600" cy="19440"/>
              </p14:xfrm>
            </p:contentPart>
          </mc:Choice>
          <mc:Fallback xmlns="">
            <p:pic>
              <p:nvPicPr>
                <p:cNvPr id="4" name="잉크 3"/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318343" y="3486240"/>
                  <a:ext cx="520113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2B195F4F-7209-4956-8BA4-F12DC476591E}"/>
                    </a:ext>
                  </a:extLst>
                </p14:cNvPr>
                <p14:cNvContentPartPr/>
                <p14:nvPr/>
              </p14:nvContentPartPr>
              <p14:xfrm>
                <a:off x="2755800" y="3587760"/>
                <a:ext cx="965520" cy="25920"/>
              </p14:xfrm>
            </p:contentPart>
          </mc:Choice>
          <mc:Fallback xmlns="">
            <p:pic>
              <p:nvPicPr>
                <p:cNvPr id="5" name="잉크 4"/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740540" y="3524400"/>
                  <a:ext cx="996039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0A6048DA-5B5B-47E2-9DBE-72C2B9FE57D2}"/>
                    </a:ext>
                  </a:extLst>
                </p14:cNvPr>
                <p14:cNvContentPartPr/>
                <p14:nvPr/>
              </p14:nvContentPartPr>
              <p14:xfrm>
                <a:off x="2768760" y="4768920"/>
                <a:ext cx="1149480" cy="6480"/>
              </p14:xfrm>
            </p:contentPart>
          </mc:Choice>
          <mc:Fallback xmlns="">
            <p:pic>
              <p:nvPicPr>
                <p:cNvPr id="6" name="잉크 5"/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753151" y="4705200"/>
                  <a:ext cx="118035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50005A19-3BC7-4AB6-8DB9-9966E0165DE3}"/>
                    </a:ext>
                  </a:extLst>
                </p14:cNvPr>
                <p14:cNvContentPartPr/>
                <p14:nvPr/>
              </p14:nvContentPartPr>
              <p14:xfrm>
                <a:off x="2762280" y="5886360"/>
                <a:ext cx="997200" cy="13320"/>
              </p14:xfrm>
            </p:contentPart>
          </mc:Choice>
          <mc:Fallback xmlns="">
            <p:pic>
              <p:nvPicPr>
                <p:cNvPr id="8" name="잉크 7"/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747019" y="5823000"/>
                  <a:ext cx="1027723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8FBE4FD2-0BC5-4706-846C-537CC266E314}"/>
                    </a:ext>
                  </a:extLst>
                </p14:cNvPr>
                <p14:cNvContentPartPr/>
                <p14:nvPr/>
              </p14:nvContentPartPr>
              <p14:xfrm>
                <a:off x="3270240" y="3657600"/>
                <a:ext cx="616320" cy="2337120"/>
              </p14:xfrm>
            </p:contentPart>
          </mc:Choice>
          <mc:Fallback xmlns="">
            <p:pic>
              <p:nvPicPr>
                <p:cNvPr id="9" name="잉크 8"/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261222" y="3648240"/>
                  <a:ext cx="634355" cy="235584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BC173029-8FD8-4D64-B5BC-477CA4A2CFE6}"/>
              </a:ext>
            </a:extLst>
          </p:cNvPr>
          <p:cNvPicPr>
            <a:picLocks noChangeAspect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896"/>
          <a:stretch/>
        </p:blipFill>
        <p:spPr>
          <a:xfrm>
            <a:off x="6433948" y="4268228"/>
            <a:ext cx="2568010" cy="2160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6030564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A62956-16AE-462E-8068-84D36E256C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“</a:t>
            </a:r>
            <a:r>
              <a:rPr lang="en-US" altLang="ko-KR" dirty="0">
                <a:solidFill>
                  <a:schemeClr val="bg2"/>
                </a:solidFill>
              </a:rPr>
              <a:t>Project7_3</a:t>
            </a:r>
            <a:r>
              <a:rPr lang="en-US" altLang="ko-KR" dirty="0"/>
              <a:t>”: “</a:t>
            </a:r>
            <a:r>
              <a:rPr lang="en-US" altLang="ko-KR" dirty="0">
                <a:solidFill>
                  <a:schemeClr val="bg2"/>
                </a:solidFill>
              </a:rPr>
              <a:t>dialog.xml</a:t>
            </a:r>
            <a:r>
              <a:rPr lang="en-US" altLang="ko-KR" dirty="0"/>
              <a:t>”</a:t>
            </a:r>
            <a:r>
              <a:rPr lang="ko-KR" altLang="en-US" dirty="0"/>
              <a:t>소스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F2E5B493-CACD-40B6-BE3E-25EA18C4B660}"/>
              </a:ext>
            </a:extLst>
          </p:cNvPr>
          <p:cNvGrpSpPr/>
          <p:nvPr/>
        </p:nvGrpSpPr>
        <p:grpSpPr>
          <a:xfrm>
            <a:off x="245311" y="1079794"/>
            <a:ext cx="6914025" cy="5352179"/>
            <a:chOff x="538163" y="1277936"/>
            <a:chExt cx="5319711" cy="5095875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DD30DE8C-BB2B-42C5-A6D6-16F402C612F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8163" y="1277936"/>
              <a:ext cx="5319711" cy="509587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6" name="잉크 5">
                  <a:extLst>
                    <a:ext uri="{FF2B5EF4-FFF2-40B4-BE49-F238E27FC236}">
                      <a16:creationId xmlns:a16="http://schemas.microsoft.com/office/drawing/2014/main" id="{1E87FF10-D177-4E14-A67F-BCE4B45BC0E1}"/>
                    </a:ext>
                  </a:extLst>
                </p14:cNvPr>
                <p14:cNvContentPartPr/>
                <p14:nvPr/>
              </p14:nvContentPartPr>
              <p14:xfrm>
                <a:off x="2914560" y="4191120"/>
                <a:ext cx="1365840" cy="19440"/>
              </p14:xfrm>
            </p:contentPart>
          </mc:Choice>
          <mc:Fallback xmlns="">
            <p:pic>
              <p:nvPicPr>
                <p:cNvPr id="2" name="잉크 1"/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899237" y="4127400"/>
                  <a:ext cx="1396486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94854C2A-89D1-402E-9021-881FABEABDCA}"/>
                    </a:ext>
                  </a:extLst>
                </p14:cNvPr>
                <p14:cNvContentPartPr/>
                <p14:nvPr/>
              </p14:nvContentPartPr>
              <p14:xfrm>
                <a:off x="2901960" y="6051600"/>
                <a:ext cx="1511640" cy="6840"/>
              </p14:xfrm>
            </p:contentPart>
          </mc:Choice>
          <mc:Fallback xmlns="">
            <p:pic>
              <p:nvPicPr>
                <p:cNvPr id="3" name="잉크 2"/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886638" y="5987880"/>
                  <a:ext cx="1542284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3A49B707-5A37-4F77-9059-3555537F69D2}"/>
                    </a:ext>
                  </a:extLst>
                </p14:cNvPr>
                <p14:cNvContentPartPr/>
                <p14:nvPr/>
              </p14:nvContentPartPr>
              <p14:xfrm>
                <a:off x="3346560" y="4254480"/>
                <a:ext cx="1035360" cy="1905480"/>
              </p14:xfrm>
            </p:contentPart>
          </mc:Choice>
          <mc:Fallback xmlns="">
            <p:pic>
              <p:nvPicPr>
                <p:cNvPr id="4" name="잉크 3"/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337505" y="4245120"/>
                  <a:ext cx="1053469" cy="192420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F90C2AED-6AC3-4977-B274-BB3DF9E9E826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-1" b="24309"/>
          <a:stretch/>
        </p:blipFill>
        <p:spPr>
          <a:xfrm>
            <a:off x="6516772" y="3371294"/>
            <a:ext cx="2440821" cy="306067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8909537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5CA5A9-BF6A-4125-9472-B75AFD6C3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“</a:t>
            </a:r>
            <a:r>
              <a:rPr lang="en-US" altLang="ko-KR" dirty="0">
                <a:solidFill>
                  <a:schemeClr val="bg2"/>
                </a:solidFill>
              </a:rPr>
              <a:t>Project7_3</a:t>
            </a:r>
            <a:r>
              <a:rPr lang="en-US" altLang="ko-KR" dirty="0"/>
              <a:t>”: “</a:t>
            </a:r>
            <a:r>
              <a:rPr lang="en-US" altLang="ko-KR" dirty="0">
                <a:solidFill>
                  <a:schemeClr val="bg2"/>
                </a:solidFill>
              </a:rPr>
              <a:t>toast.xml</a:t>
            </a:r>
            <a:r>
              <a:rPr lang="en-US" altLang="ko-KR" dirty="0"/>
              <a:t>”</a:t>
            </a:r>
            <a:r>
              <a:rPr lang="ko-KR" altLang="en-US" dirty="0"/>
              <a:t>소스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9841C46-8DE8-4C29-AFA4-AF4CB55F836F}"/>
              </a:ext>
            </a:extLst>
          </p:cNvPr>
          <p:cNvGrpSpPr/>
          <p:nvPr/>
        </p:nvGrpSpPr>
        <p:grpSpPr>
          <a:xfrm>
            <a:off x="302898" y="1017155"/>
            <a:ext cx="6959036" cy="5506661"/>
            <a:chOff x="252413" y="1204914"/>
            <a:chExt cx="5872161" cy="5212894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D9477FF2-F1D8-49E2-9D46-08F253C6271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2413" y="1204914"/>
              <a:ext cx="5872161" cy="521289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6" name="잉크 5">
                  <a:extLst>
                    <a:ext uri="{FF2B5EF4-FFF2-40B4-BE49-F238E27FC236}">
                      <a16:creationId xmlns:a16="http://schemas.microsoft.com/office/drawing/2014/main" id="{03E05ADD-19BD-47AA-B374-6D28B86214F3}"/>
                    </a:ext>
                  </a:extLst>
                </p14:cNvPr>
                <p14:cNvContentPartPr/>
                <p14:nvPr/>
              </p14:nvContentPartPr>
              <p14:xfrm>
                <a:off x="3613320" y="3664080"/>
                <a:ext cx="1435320" cy="44640"/>
              </p14:xfrm>
            </p:contentPart>
          </mc:Choice>
          <mc:Fallback xmlns="">
            <p:pic>
              <p:nvPicPr>
                <p:cNvPr id="3" name="잉크 2"/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597566" y="3600360"/>
                  <a:ext cx="1466477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A8DB0228-241E-42D7-863E-60ECA6337401}"/>
                    </a:ext>
                  </a:extLst>
                </p14:cNvPr>
                <p14:cNvContentPartPr/>
                <p14:nvPr/>
              </p14:nvContentPartPr>
              <p14:xfrm>
                <a:off x="2705040" y="3676680"/>
                <a:ext cx="1003680" cy="360"/>
              </p14:xfrm>
            </p:contentPart>
          </mc:Choice>
          <mc:Fallback xmlns="">
            <p:pic>
              <p:nvPicPr>
                <p:cNvPr id="4" name="잉크 3"/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689636" y="3613320"/>
                  <a:ext cx="1034487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02DB832F-13EB-4A79-A168-5426E176A42F}"/>
                    </a:ext>
                  </a:extLst>
                </p14:cNvPr>
                <p14:cNvContentPartPr/>
                <p14:nvPr/>
              </p14:nvContentPartPr>
              <p14:xfrm>
                <a:off x="2622600" y="4654440"/>
                <a:ext cx="1003680" cy="360"/>
              </p14:xfrm>
            </p:contentPart>
          </mc:Choice>
          <mc:Fallback xmlns="">
            <p:pic>
              <p:nvPicPr>
                <p:cNvPr id="5" name="잉크 4"/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607196" y="4591080"/>
                  <a:ext cx="1034487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863F3356-039B-488F-836F-0E131EEEA38A}"/>
                    </a:ext>
                  </a:extLst>
                </p14:cNvPr>
                <p14:cNvContentPartPr/>
                <p14:nvPr/>
              </p14:nvContentPartPr>
              <p14:xfrm>
                <a:off x="2692440" y="6076800"/>
                <a:ext cx="2514960" cy="19440"/>
              </p14:xfrm>
            </p:contentPart>
          </mc:Choice>
          <mc:Fallback xmlns="">
            <p:pic>
              <p:nvPicPr>
                <p:cNvPr id="6" name="잉크 5"/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677034" y="6013440"/>
                  <a:ext cx="2545771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9E2DF102-4C96-4E5E-9DC1-46FC7B2E5098}"/>
                    </a:ext>
                  </a:extLst>
                </p14:cNvPr>
                <p14:cNvContentPartPr/>
                <p14:nvPr/>
              </p14:nvContentPartPr>
              <p14:xfrm>
                <a:off x="1111320" y="2502000"/>
                <a:ext cx="2159280" cy="25560"/>
              </p14:xfrm>
            </p:contentPart>
          </mc:Choice>
          <mc:Fallback xmlns="">
            <p:pic>
              <p:nvPicPr>
                <p:cNvPr id="7" name="잉크 6"/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095914" y="2438280"/>
                  <a:ext cx="2190092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CD0AE4A5-3E18-4C10-9908-C7D6AFF54C70}"/>
                    </a:ext>
                  </a:extLst>
                </p14:cNvPr>
                <p14:cNvContentPartPr/>
                <p14:nvPr/>
              </p14:nvContentPartPr>
              <p14:xfrm>
                <a:off x="4444920" y="2247840"/>
                <a:ext cx="1410120" cy="12960"/>
              </p14:xfrm>
            </p:contentPart>
          </mc:Choice>
          <mc:Fallback xmlns="">
            <p:pic>
              <p:nvPicPr>
                <p:cNvPr id="8" name="잉크 7"/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429513" y="2184480"/>
                  <a:ext cx="1440935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F829D260-0EB1-41A0-AE4B-341E715D421C}"/>
                    </a:ext>
                  </a:extLst>
                </p14:cNvPr>
                <p14:cNvContentPartPr/>
                <p14:nvPr/>
              </p14:nvContentPartPr>
              <p14:xfrm>
                <a:off x="3092400" y="2013120"/>
                <a:ext cx="1092600" cy="12960"/>
              </p14:xfrm>
            </p:contentPart>
          </mc:Choice>
          <mc:Fallback xmlns="">
            <p:pic>
              <p:nvPicPr>
                <p:cNvPr id="9" name="잉크 8"/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076996" y="1949400"/>
                  <a:ext cx="1123407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1A16B0BE-F8D4-4045-84E6-1C4F4DD09EAF}"/>
                    </a:ext>
                  </a:extLst>
                </p14:cNvPr>
                <p14:cNvContentPartPr/>
                <p14:nvPr/>
              </p14:nvContentPartPr>
              <p14:xfrm>
                <a:off x="1879560" y="2019240"/>
                <a:ext cx="1244880" cy="6840"/>
              </p14:xfrm>
            </p:contentPart>
          </mc:Choice>
          <mc:Fallback xmlns="">
            <p:pic>
              <p:nvPicPr>
                <p:cNvPr id="10" name="잉크 9"/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864157" y="1955880"/>
                  <a:ext cx="1275687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FED05B93-88BC-41F4-BFA3-6A261AFF9B83}"/>
                    </a:ext>
                  </a:extLst>
                </p14:cNvPr>
                <p14:cNvContentPartPr/>
                <p14:nvPr/>
              </p14:nvContentPartPr>
              <p14:xfrm>
                <a:off x="3048120" y="4711680"/>
                <a:ext cx="559080" cy="360"/>
              </p14:xfrm>
            </p:contentPart>
          </mc:Choice>
          <mc:Fallback xmlns="">
            <p:pic>
              <p:nvPicPr>
                <p:cNvPr id="11" name="잉크 10"/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039018" y="4702320"/>
                  <a:ext cx="577284" cy="1908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53901FF8-A2C7-4108-B3E6-56C32F2F3A46}"/>
              </a:ext>
            </a:extLst>
          </p:cNvPr>
          <p:cNvPicPr>
            <a:picLocks noChangeAspect="1"/>
          </p:cNvPicPr>
          <p:nvPr/>
        </p:nvPicPr>
        <p:blipFill rotWithShape="1">
          <a:blip r:embed="rId22"/>
          <a:srcRect b="7308"/>
          <a:stretch/>
        </p:blipFill>
        <p:spPr>
          <a:xfrm>
            <a:off x="6564654" y="2743816"/>
            <a:ext cx="2276448" cy="3780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9644147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CCE4FF-CF95-4090-BE02-49A55A04E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“</a:t>
            </a:r>
            <a:r>
              <a:rPr lang="en-US" altLang="ko-KR" dirty="0">
                <a:solidFill>
                  <a:schemeClr val="bg2"/>
                </a:solidFill>
              </a:rPr>
              <a:t>Project7_3</a:t>
            </a:r>
            <a:r>
              <a:rPr lang="en-US" altLang="ko-KR" dirty="0"/>
              <a:t>”:  JAVA </a:t>
            </a:r>
            <a:r>
              <a:rPr lang="ko-KR" altLang="en-US" dirty="0"/>
              <a:t>소스</a:t>
            </a:r>
            <a:r>
              <a:rPr lang="en-US" altLang="ko-KR" dirty="0"/>
              <a:t>(1/4)</a:t>
            </a:r>
            <a:endParaRPr lang="ko-KR" altLang="en-US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FDC91232-CB87-4B16-97FD-87EC761693D3}"/>
              </a:ext>
            </a:extLst>
          </p:cNvPr>
          <p:cNvGrpSpPr/>
          <p:nvPr/>
        </p:nvGrpSpPr>
        <p:grpSpPr>
          <a:xfrm>
            <a:off x="540328" y="1165326"/>
            <a:ext cx="8063345" cy="5048438"/>
            <a:chOff x="1454083" y="1383535"/>
            <a:chExt cx="6235834" cy="4791859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B362B52D-74BB-4B5F-A359-900521A9535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54083" y="1383535"/>
              <a:ext cx="6235834" cy="479185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6" name="잉크 5">
                  <a:extLst>
                    <a:ext uri="{FF2B5EF4-FFF2-40B4-BE49-F238E27FC236}">
                      <a16:creationId xmlns:a16="http://schemas.microsoft.com/office/drawing/2014/main" id="{92EA1202-6D24-456E-A87A-312D60E62491}"/>
                    </a:ext>
                  </a:extLst>
                </p14:cNvPr>
                <p14:cNvContentPartPr/>
                <p14:nvPr/>
              </p14:nvContentPartPr>
              <p14:xfrm>
                <a:off x="3308400" y="1886040"/>
                <a:ext cx="362160" cy="360"/>
              </p14:xfrm>
            </p:contentPart>
          </mc:Choice>
          <mc:Fallback xmlns="">
            <p:pic>
              <p:nvPicPr>
                <p:cNvPr id="7" name="잉크 6"/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292560" y="1822320"/>
                  <a:ext cx="39384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6041B822-DDFD-4EC4-AED1-7498ECF5A6AC}"/>
                    </a:ext>
                  </a:extLst>
                </p14:cNvPr>
                <p14:cNvContentPartPr/>
                <p14:nvPr/>
              </p14:nvContentPartPr>
              <p14:xfrm>
                <a:off x="3936960" y="1860480"/>
                <a:ext cx="508320" cy="25920"/>
              </p14:xfrm>
            </p:contentPart>
          </mc:Choice>
          <mc:Fallback xmlns="">
            <p:pic>
              <p:nvPicPr>
                <p:cNvPr id="8" name="잉크 7"/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921120" y="1797120"/>
                  <a:ext cx="54000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3BD1438B-1079-452D-BC3A-1AB5F814FD49}"/>
                    </a:ext>
                  </a:extLst>
                </p14:cNvPr>
                <p14:cNvContentPartPr/>
                <p14:nvPr/>
              </p14:nvContentPartPr>
              <p14:xfrm>
                <a:off x="3124080" y="2158920"/>
                <a:ext cx="286200" cy="360"/>
              </p14:xfrm>
            </p:contentPart>
          </mc:Choice>
          <mc:Fallback xmlns="">
            <p:pic>
              <p:nvPicPr>
                <p:cNvPr id="9" name="잉크 8"/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108240" y="2095560"/>
                  <a:ext cx="31788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81E89309-5DB7-4A80-AE00-116EADD299D5}"/>
                    </a:ext>
                  </a:extLst>
                </p14:cNvPr>
                <p14:cNvContentPartPr/>
                <p14:nvPr/>
              </p14:nvContentPartPr>
              <p14:xfrm>
                <a:off x="3308400" y="2463840"/>
                <a:ext cx="756000" cy="360"/>
              </p14:xfrm>
            </p:contentPart>
          </mc:Choice>
          <mc:Fallback xmlns="">
            <p:pic>
              <p:nvPicPr>
                <p:cNvPr id="10" name="잉크 9"/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292560" y="2400480"/>
                  <a:ext cx="78768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22E4BFA3-D11A-4EBF-9814-0C0D1EEFD0EE}"/>
                    </a:ext>
                  </a:extLst>
                </p14:cNvPr>
                <p14:cNvContentPartPr/>
                <p14:nvPr/>
              </p14:nvContentPartPr>
              <p14:xfrm>
                <a:off x="4368960" y="2476440"/>
                <a:ext cx="863640" cy="12960"/>
              </p14:xfrm>
            </p:contentPart>
          </mc:Choice>
          <mc:Fallback xmlns="">
            <p:pic>
              <p:nvPicPr>
                <p:cNvPr id="11" name="잉크 10"/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352760" y="2413080"/>
                  <a:ext cx="89604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A9013507-6F2C-4F02-8AD7-010DDF909FCF}"/>
                    </a:ext>
                  </a:extLst>
                </p14:cNvPr>
                <p14:cNvContentPartPr/>
                <p14:nvPr/>
              </p14:nvContentPartPr>
              <p14:xfrm>
                <a:off x="2914560" y="2749680"/>
                <a:ext cx="984600" cy="360"/>
              </p14:xfrm>
            </p:contentPart>
          </mc:Choice>
          <mc:Fallback xmlns="">
            <p:pic>
              <p:nvPicPr>
                <p:cNvPr id="12" name="잉크 11"/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898720" y="2685960"/>
                  <a:ext cx="101628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083D590E-47D1-4C04-9B90-7D17F0FD1BB1}"/>
                    </a:ext>
                  </a:extLst>
                </p14:cNvPr>
                <p14:cNvContentPartPr/>
                <p14:nvPr/>
              </p14:nvContentPartPr>
              <p14:xfrm>
                <a:off x="4210200" y="2749680"/>
                <a:ext cx="920880" cy="6480"/>
              </p14:xfrm>
            </p:contentPart>
          </mc:Choice>
          <mc:Fallback xmlns="">
            <p:pic>
              <p:nvPicPr>
                <p:cNvPr id="13" name="잉크 12"/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4194000" y="2685960"/>
                  <a:ext cx="95292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F76D6236-2F62-4DDA-8513-8566E998DC4B}"/>
                    </a:ext>
                  </a:extLst>
                </p14:cNvPr>
                <p14:cNvContentPartPr/>
                <p14:nvPr/>
              </p14:nvContentPartPr>
              <p14:xfrm>
                <a:off x="4667400" y="1873080"/>
                <a:ext cx="438480" cy="19440"/>
              </p14:xfrm>
            </p:contentPart>
          </mc:Choice>
          <mc:Fallback xmlns="">
            <p:pic>
              <p:nvPicPr>
                <p:cNvPr id="14" name="잉크 13"/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4651200" y="1809720"/>
                  <a:ext cx="470520" cy="1465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2477218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메뉴 ▶ </a:t>
            </a:r>
            <a:r>
              <a:rPr lang="en-US" altLang="ko-KR" dirty="0"/>
              <a:t>XML</a:t>
            </a:r>
            <a:r>
              <a:rPr lang="ko-KR" altLang="en-US" dirty="0"/>
              <a:t>을 이용한 옵션 메뉴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09562" y="1345141"/>
            <a:ext cx="8524875" cy="572056"/>
          </a:xfrm>
        </p:spPr>
        <p:txBody>
          <a:bodyPr/>
          <a:lstStyle/>
          <a:p>
            <a:r>
              <a:rPr lang="ko-KR" altLang="en-US" sz="2400" dirty="0">
                <a:solidFill>
                  <a:srgbClr val="FF00FF"/>
                </a:solidFill>
                <a:latin typeface="맑은 고딕" pitchFamily="50" charset="-127"/>
                <a:ea typeface="맑은 고딕" pitchFamily="50" charset="-127"/>
              </a:rPr>
              <a:t>메뉴 </a:t>
            </a:r>
            <a:r>
              <a:rPr lang="en-US" altLang="ko-KR" sz="2400" dirty="0">
                <a:solidFill>
                  <a:srgbClr val="FF00FF"/>
                </a:solidFill>
                <a:latin typeface="맑은 고딕" pitchFamily="50" charset="-127"/>
                <a:ea typeface="맑은 고딕" pitchFamily="50" charset="-127"/>
              </a:rPr>
              <a:t>XML </a:t>
            </a:r>
            <a:r>
              <a:rPr lang="ko-KR" altLang="en-US" sz="2400" dirty="0">
                <a:solidFill>
                  <a:srgbClr val="FF00FF"/>
                </a:solidFill>
                <a:latin typeface="맑은 고딕" pitchFamily="50" charset="-127"/>
                <a:ea typeface="맑은 고딕" pitchFamily="50" charset="-127"/>
              </a:rPr>
              <a:t>파일 형식</a:t>
            </a:r>
          </a:p>
          <a:p>
            <a:endParaRPr lang="ko-KR" altLang="en-US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F2A2A3A-1E11-447C-9035-78B4FA4442D1}"/>
              </a:ext>
            </a:extLst>
          </p:cNvPr>
          <p:cNvGrpSpPr/>
          <p:nvPr/>
        </p:nvGrpSpPr>
        <p:grpSpPr>
          <a:xfrm>
            <a:off x="1604071" y="2277737"/>
            <a:ext cx="5935858" cy="3395093"/>
            <a:chOff x="1275126" y="2139192"/>
            <a:chExt cx="4572001" cy="2953342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835097E6-BB54-4A18-8C2C-B5B7C2A817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51" t="3332" r="49243" b="3834"/>
            <a:stretch/>
          </p:blipFill>
          <p:spPr>
            <a:xfrm>
              <a:off x="1275126" y="2139192"/>
              <a:ext cx="4572001" cy="2953342"/>
            </a:xfrm>
            <a:prstGeom prst="rect">
              <a:avLst/>
            </a:prstGeom>
            <a:ln>
              <a:solidFill>
                <a:srgbClr val="0070C0"/>
              </a:solidFill>
            </a:ln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6" name="잉크 5">
                  <a:extLst>
                    <a:ext uri="{FF2B5EF4-FFF2-40B4-BE49-F238E27FC236}">
                      <a16:creationId xmlns:a16="http://schemas.microsoft.com/office/drawing/2014/main" id="{9E91F77A-CCB9-4132-A564-597F142A3088}"/>
                    </a:ext>
                  </a:extLst>
                </p14:cNvPr>
                <p14:cNvContentPartPr/>
                <p14:nvPr/>
              </p14:nvContentPartPr>
              <p14:xfrm>
                <a:off x="1473120" y="2444760"/>
                <a:ext cx="584640" cy="12960"/>
              </p14:xfrm>
            </p:contentPart>
          </mc:Choice>
          <mc:Fallback xmlns="">
            <p:pic>
              <p:nvPicPr>
                <p:cNvPr id="6" name="잉크 5">
                  <a:extLst>
                    <a:ext uri="{FF2B5EF4-FFF2-40B4-BE49-F238E27FC236}">
                      <a16:creationId xmlns:a16="http://schemas.microsoft.com/office/drawing/2014/main" id="{9E91F77A-CCB9-4132-A564-597F142A3088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457280" y="2381400"/>
                  <a:ext cx="61596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209F5E79-4A75-4C60-8A24-68105D2A2834}"/>
                    </a:ext>
                  </a:extLst>
                </p14:cNvPr>
                <p14:cNvContentPartPr/>
                <p14:nvPr/>
              </p14:nvContentPartPr>
              <p14:xfrm>
                <a:off x="2400480" y="2787480"/>
                <a:ext cx="578160" cy="6840"/>
              </p14:xfrm>
            </p:contentPart>
          </mc:Choice>
          <mc:Fallback xmlns="">
            <p:pic>
              <p:nvPicPr>
                <p:cNvPr id="7" name="잉크 6">
                  <a:extLst>
                    <a:ext uri="{FF2B5EF4-FFF2-40B4-BE49-F238E27FC236}">
                      <a16:creationId xmlns:a16="http://schemas.microsoft.com/office/drawing/2014/main" id="{209F5E79-4A75-4C60-8A24-68105D2A2834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384640" y="2724120"/>
                  <a:ext cx="60948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FC9762B7-231B-4948-93FA-B1A937BCB9E9}"/>
                    </a:ext>
                  </a:extLst>
                </p14:cNvPr>
                <p14:cNvContentPartPr/>
                <p14:nvPr/>
              </p14:nvContentPartPr>
              <p14:xfrm>
                <a:off x="2374920" y="3828960"/>
                <a:ext cx="546480" cy="360"/>
              </p14:xfrm>
            </p:contentPart>
          </mc:Choice>
          <mc:Fallback xmlns=""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FC9762B7-231B-4948-93FA-B1A937BCB9E9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359080" y="3765600"/>
                  <a:ext cx="577800" cy="1270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31683890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CE7B93-5C00-439B-9138-5F8A09A36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“</a:t>
            </a:r>
            <a:r>
              <a:rPr lang="en-US" altLang="ko-KR" dirty="0">
                <a:solidFill>
                  <a:schemeClr val="bg2"/>
                </a:solidFill>
              </a:rPr>
              <a:t>Project7_3</a:t>
            </a:r>
            <a:r>
              <a:rPr lang="en-US" altLang="ko-KR" dirty="0"/>
              <a:t>”:  JAVA </a:t>
            </a:r>
            <a:r>
              <a:rPr lang="ko-KR" altLang="en-US" dirty="0"/>
              <a:t>소스</a:t>
            </a:r>
            <a:r>
              <a:rPr lang="en-US" altLang="ko-KR" dirty="0"/>
              <a:t>(2/4)</a:t>
            </a:r>
            <a:endParaRPr lang="ko-KR" altLang="en-US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4D324FE-8A18-4A00-8367-86D1BEB8E7F2}"/>
              </a:ext>
            </a:extLst>
          </p:cNvPr>
          <p:cNvGrpSpPr/>
          <p:nvPr/>
        </p:nvGrpSpPr>
        <p:grpSpPr>
          <a:xfrm>
            <a:off x="285749" y="1397717"/>
            <a:ext cx="8516047" cy="4887469"/>
            <a:chOff x="285749" y="1223963"/>
            <a:chExt cx="8516047" cy="3715535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30DAB0CD-3A5A-4D89-8B03-3F4C26D4CEF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5749" y="1223963"/>
              <a:ext cx="8516047" cy="371553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6" name="잉크 5">
                  <a:extLst>
                    <a:ext uri="{FF2B5EF4-FFF2-40B4-BE49-F238E27FC236}">
                      <a16:creationId xmlns:a16="http://schemas.microsoft.com/office/drawing/2014/main" id="{96660092-E264-4A12-A7F9-089FF5024BC6}"/>
                    </a:ext>
                  </a:extLst>
                </p14:cNvPr>
                <p14:cNvContentPartPr/>
                <p14:nvPr/>
              </p14:nvContentPartPr>
              <p14:xfrm>
                <a:off x="2343240" y="1930320"/>
                <a:ext cx="933840" cy="19440"/>
              </p14:xfrm>
            </p:contentPart>
          </mc:Choice>
          <mc:Fallback xmlns="">
            <p:pic>
              <p:nvPicPr>
                <p:cNvPr id="10" name="잉크 9"/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327400" y="1866960"/>
                  <a:ext cx="96552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65FF068F-B402-4166-9EFC-D7349A508B41}"/>
                    </a:ext>
                  </a:extLst>
                </p14:cNvPr>
                <p14:cNvContentPartPr/>
                <p14:nvPr/>
              </p14:nvContentPartPr>
              <p14:xfrm>
                <a:off x="2343240" y="1949400"/>
                <a:ext cx="990720" cy="6840"/>
              </p14:xfrm>
            </p:contentPart>
          </mc:Choice>
          <mc:Fallback xmlns="">
            <p:pic>
              <p:nvPicPr>
                <p:cNvPr id="11" name="잉크 10"/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327400" y="1886040"/>
                  <a:ext cx="102276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CEE0CA95-1AD8-4AC0-BD0F-898E71B0ED0E}"/>
                    </a:ext>
                  </a:extLst>
                </p14:cNvPr>
                <p14:cNvContentPartPr/>
                <p14:nvPr/>
              </p14:nvContentPartPr>
              <p14:xfrm>
                <a:off x="4203720" y="1936800"/>
                <a:ext cx="1098720" cy="360"/>
              </p14:xfrm>
            </p:contentPart>
          </mc:Choice>
          <mc:Fallback xmlns="">
            <p:pic>
              <p:nvPicPr>
                <p:cNvPr id="12" name="잉크 11"/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187880" y="1873080"/>
                  <a:ext cx="113076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6FDC65A9-3E35-4BA3-8035-3BDA310DC97E}"/>
                    </a:ext>
                  </a:extLst>
                </p14:cNvPr>
                <p14:cNvContentPartPr/>
                <p14:nvPr/>
              </p14:nvContentPartPr>
              <p14:xfrm>
                <a:off x="4210200" y="1924200"/>
                <a:ext cx="1022400" cy="12960"/>
              </p14:xfrm>
            </p:contentPart>
          </mc:Choice>
          <mc:Fallback xmlns="">
            <p:pic>
              <p:nvPicPr>
                <p:cNvPr id="13" name="잉크 12"/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194000" y="1860480"/>
                  <a:ext cx="105480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EC91A917-3D35-422F-9E2C-12ECA00E65AE}"/>
                    </a:ext>
                  </a:extLst>
                </p14:cNvPr>
                <p14:cNvContentPartPr/>
                <p14:nvPr/>
              </p14:nvContentPartPr>
              <p14:xfrm>
                <a:off x="5403960" y="2241720"/>
                <a:ext cx="1365480" cy="6480"/>
              </p14:xfrm>
            </p:contentPart>
          </mc:Choice>
          <mc:Fallback xmlns="">
            <p:pic>
              <p:nvPicPr>
                <p:cNvPr id="14" name="잉크 13"/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388120" y="2178000"/>
                  <a:ext cx="139716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5284AB3A-316E-4EF0-B3A0-3BB23BD47DC9}"/>
                    </a:ext>
                  </a:extLst>
                </p14:cNvPr>
                <p14:cNvContentPartPr/>
                <p14:nvPr/>
              </p14:nvContentPartPr>
              <p14:xfrm>
                <a:off x="2362320" y="2521080"/>
                <a:ext cx="1619640" cy="360"/>
              </p14:xfrm>
            </p:contentPart>
          </mc:Choice>
          <mc:Fallback xmlns="">
            <p:pic>
              <p:nvPicPr>
                <p:cNvPr id="15" name="잉크 14"/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346480" y="2457360"/>
                  <a:ext cx="165132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086B863A-88D7-489C-A6B7-B47973663610}"/>
                    </a:ext>
                  </a:extLst>
                </p14:cNvPr>
                <p14:cNvContentPartPr/>
                <p14:nvPr/>
              </p14:nvContentPartPr>
              <p14:xfrm>
                <a:off x="4203720" y="2527200"/>
                <a:ext cx="235440" cy="360"/>
              </p14:xfrm>
            </p:contentPart>
          </mc:Choice>
          <mc:Fallback xmlns="">
            <p:pic>
              <p:nvPicPr>
                <p:cNvPr id="16" name="잉크 15"/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4187880" y="2463840"/>
                  <a:ext cx="26712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9033B804-D902-4557-A75F-96F69455A3A0}"/>
                    </a:ext>
                  </a:extLst>
                </p14:cNvPr>
                <p14:cNvContentPartPr/>
                <p14:nvPr/>
              </p14:nvContentPartPr>
              <p14:xfrm>
                <a:off x="2336760" y="3390840"/>
                <a:ext cx="2134080" cy="360"/>
              </p14:xfrm>
            </p:contentPart>
          </mc:Choice>
          <mc:Fallback xmlns="">
            <p:pic>
              <p:nvPicPr>
                <p:cNvPr id="17" name="잉크 16"/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2320920" y="3327480"/>
                  <a:ext cx="216576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67506FC6-0A59-4002-899E-16B30B2F7352}"/>
                    </a:ext>
                  </a:extLst>
                </p14:cNvPr>
                <p14:cNvContentPartPr/>
                <p14:nvPr/>
              </p14:nvContentPartPr>
              <p14:xfrm>
                <a:off x="2292480" y="2031840"/>
                <a:ext cx="3092760" cy="1473840"/>
              </p14:xfrm>
            </p:contentPart>
          </mc:Choice>
          <mc:Fallback xmlns="">
            <p:pic>
              <p:nvPicPr>
                <p:cNvPr id="18" name="잉크 17"/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2283120" y="2022480"/>
                  <a:ext cx="3111480" cy="14925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62E414E6-A1E8-40EE-B118-62E84E8982A4}"/>
              </a:ext>
            </a:extLst>
          </p:cNvPr>
          <p:cNvSpPr txBox="1">
            <a:spLocks/>
          </p:cNvSpPr>
          <p:nvPr/>
        </p:nvSpPr>
        <p:spPr bwMode="auto">
          <a:xfrm>
            <a:off x="58747" y="992906"/>
            <a:ext cx="8811988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0"/>
              </a:spcBef>
              <a:spcAft>
                <a:spcPct val="40000"/>
              </a:spcAft>
              <a:buClr>
                <a:srgbClr val="FF0000"/>
              </a:buClr>
              <a:buFont typeface="Wingdings" pitchFamily="2" charset="2"/>
              <a:buChar char="§"/>
              <a:defRPr sz="2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44500" marR="0" indent="-26193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Pct val="84000"/>
              <a:buFont typeface="Wingdings" pitchFamily="2" charset="2"/>
              <a:buChar char="§"/>
              <a:tabLst/>
              <a:defRPr sz="1800">
                <a:solidFill>
                  <a:schemeClr val="tx1"/>
                </a:solidFill>
                <a:latin typeface="+mn-lt"/>
                <a:cs typeface="+mn-cs"/>
              </a:defRPr>
            </a:lvl2pPr>
            <a:lvl3pPr marL="731837" marR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Arial" pitchFamily="34" charset="0"/>
              <a:buChar char="•"/>
              <a:tabLst/>
              <a:defRPr sz="1600">
                <a:solidFill>
                  <a:schemeClr val="tx1"/>
                </a:solidFill>
                <a:latin typeface="+mn-lt"/>
                <a:cs typeface="+mn-cs"/>
              </a:defRPr>
            </a:lvl3pPr>
            <a:lvl4pPr marL="463549" indent="0" algn="l" rtl="0" eaLnBrk="0" fontAlgn="base" hangingPunct="0">
              <a:spcBef>
                <a:spcPct val="0"/>
              </a:spcBef>
              <a:spcAft>
                <a:spcPct val="40000"/>
              </a:spcAft>
              <a:buFont typeface="Arial" pitchFamily="34" charset="0"/>
              <a:buNone/>
              <a:defRPr>
                <a:solidFill>
                  <a:schemeClr val="tx1"/>
                </a:solidFill>
                <a:latin typeface="+mn-lt"/>
                <a:cs typeface="+mn-cs"/>
              </a:defRPr>
            </a:lvl4pPr>
            <a:lvl5pPr marL="1254125" indent="-265113" algn="l" rtl="0" eaLnBrk="0" fontAlgn="base" hangingPunct="0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5pPr>
            <a:lvl6pPr marL="1711325" indent="-265113" algn="l" rtl="0" fontAlgn="base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6pPr>
            <a:lvl7pPr marL="2168525" indent="-265113" algn="l" rtl="0" fontAlgn="base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7pPr>
            <a:lvl8pPr marL="2625725" indent="-265113" algn="l" rtl="0" fontAlgn="base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8pPr>
            <a:lvl9pPr marL="3082925" indent="-265113" algn="l" rtl="0" fontAlgn="base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606425" marR="0" lvl="1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Pct val="84000"/>
              <a:buFont typeface="Wingdings" pitchFamily="2" charset="2"/>
              <a:buChar char="v"/>
              <a:tabLst/>
              <a:defRPr/>
            </a:pPr>
            <a:r>
              <a:rPr kumimoji="0" lang="ko-KR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 </a:t>
            </a:r>
            <a:r>
              <a:rPr kumimoji="0" lang="en-US" altLang="ko-KR" sz="1800" b="1" i="0" u="none" strike="noStrike" kern="0" cap="none" spc="0" normalizeH="0" baseline="0" noProof="0" dirty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&lt;</a:t>
            </a:r>
            <a:r>
              <a:rPr kumimoji="0" lang="ko-KR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여기를 클릭</a:t>
            </a:r>
            <a:r>
              <a:rPr kumimoji="0" lang="en-US" altLang="ko-KR" sz="1800" b="1" i="0" u="none" strike="noStrike" kern="0" cap="none" spc="0" normalizeH="0" baseline="0" noProof="0" dirty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&gt;</a:t>
            </a:r>
            <a:r>
              <a:rPr kumimoji="0" lang="ko-KR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버튼을 누르면 </a:t>
            </a:r>
            <a:r>
              <a:rPr kumimoji="0" lang="en-US" altLang="ko-KR" sz="18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” dialog.xml” </a:t>
            </a:r>
            <a:r>
              <a:rPr kumimoji="0" lang="ko-KR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화면이 나오도록 설정</a:t>
            </a:r>
            <a:endParaRPr kumimoji="0" lang="en-US" altLang="ko-KR" sz="1800" b="1" i="0" u="none" strike="noStrike" kern="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5153074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17437CF6-0A2A-4359-B977-D7D86A18F26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2901" y="1557829"/>
            <a:ext cx="2430000" cy="432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B6B063C-31D8-4E02-812E-6AB779B64C0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7001" y="1557829"/>
            <a:ext cx="2430000" cy="432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FA08543A-CE8D-491E-B06A-E4F23B3B4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실행</a:t>
            </a:r>
            <a:r>
              <a:rPr lang="en-US" altLang="ko-KR" dirty="0"/>
              <a:t> </a:t>
            </a:r>
            <a:r>
              <a:rPr lang="ko-KR" altLang="en-US" dirty="0"/>
              <a:t>화면 확인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F116013-5AC4-4299-BA41-C80DCC260F3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101" y="1557829"/>
            <a:ext cx="2430000" cy="4320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3955965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EEC0EFCB-F290-4530-B686-70B5C4A88998}"/>
              </a:ext>
            </a:extLst>
          </p:cNvPr>
          <p:cNvGrpSpPr/>
          <p:nvPr/>
        </p:nvGrpSpPr>
        <p:grpSpPr>
          <a:xfrm>
            <a:off x="253375" y="1387473"/>
            <a:ext cx="8596338" cy="3797341"/>
            <a:chOff x="253374" y="1204912"/>
            <a:chExt cx="8714113" cy="3466240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68F75BFB-C6E6-4B51-AFBD-79F452DF6D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3374" y="1204912"/>
              <a:ext cx="8714113" cy="3466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6" name="잉크 5">
                  <a:extLst>
                    <a:ext uri="{FF2B5EF4-FFF2-40B4-BE49-F238E27FC236}">
                      <a16:creationId xmlns:a16="http://schemas.microsoft.com/office/drawing/2014/main" id="{420F086B-39F4-42A5-BEA8-DB95D62CC008}"/>
                    </a:ext>
                  </a:extLst>
                </p14:cNvPr>
                <p14:cNvContentPartPr/>
                <p14:nvPr/>
              </p14:nvContentPartPr>
              <p14:xfrm>
                <a:off x="1644480" y="1746360"/>
                <a:ext cx="1829160" cy="6480"/>
              </p14:xfrm>
            </p:contentPart>
          </mc:Choice>
          <mc:Fallback xmlns="">
            <p:pic>
              <p:nvPicPr>
                <p:cNvPr id="14" name="잉크 13"/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628640" y="1682640"/>
                  <a:ext cx="186120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B3030A5E-A9FF-42AF-9250-A6D1D52DD175}"/>
                    </a:ext>
                  </a:extLst>
                </p14:cNvPr>
                <p14:cNvContentPartPr/>
                <p14:nvPr/>
              </p14:nvContentPartPr>
              <p14:xfrm>
                <a:off x="2762280" y="2101680"/>
                <a:ext cx="2768760" cy="13320"/>
              </p14:xfrm>
            </p:contentPart>
          </mc:Choice>
          <mc:Fallback xmlns="">
            <p:pic>
              <p:nvPicPr>
                <p:cNvPr id="15" name="잉크 14"/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746440" y="2038320"/>
                  <a:ext cx="280080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16234E28-988F-44FE-94C3-DD93E9F0C770}"/>
                    </a:ext>
                  </a:extLst>
                </p14:cNvPr>
                <p14:cNvContentPartPr/>
                <p14:nvPr/>
              </p14:nvContentPartPr>
              <p14:xfrm>
                <a:off x="5035680" y="2793960"/>
                <a:ext cx="2406960" cy="6840"/>
              </p14:xfrm>
            </p:contentPart>
          </mc:Choice>
          <mc:Fallback xmlns="">
            <p:pic>
              <p:nvPicPr>
                <p:cNvPr id="16" name="잉크 15"/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019840" y="2730600"/>
                  <a:ext cx="243864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BCCF855F-7639-4A95-AE44-05EEA17F9A75}"/>
                    </a:ext>
                  </a:extLst>
                </p14:cNvPr>
                <p14:cNvContentPartPr/>
                <p14:nvPr/>
              </p14:nvContentPartPr>
              <p14:xfrm>
                <a:off x="7346880" y="2774880"/>
                <a:ext cx="360" cy="360"/>
              </p14:xfrm>
            </p:contentPart>
          </mc:Choice>
          <mc:Fallback xmlns="">
            <p:pic>
              <p:nvPicPr>
                <p:cNvPr id="17" name="잉크 16"/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331040" y="2711520"/>
                  <a:ext cx="3204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1AFB2949-9BBE-4129-BEA6-200C819AF306}"/>
                    </a:ext>
                  </a:extLst>
                </p14:cNvPr>
                <p14:cNvContentPartPr/>
                <p14:nvPr/>
              </p14:nvContentPartPr>
              <p14:xfrm>
                <a:off x="7359480" y="2774880"/>
                <a:ext cx="1188000" cy="12960"/>
              </p14:xfrm>
            </p:contentPart>
          </mc:Choice>
          <mc:Fallback xmlns="">
            <p:pic>
              <p:nvPicPr>
                <p:cNvPr id="18" name="잉크 17"/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343640" y="2711520"/>
                  <a:ext cx="121968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9693FB6A-2170-41C2-8B2C-153E0F2D97CD}"/>
                    </a:ext>
                  </a:extLst>
                </p14:cNvPr>
                <p14:cNvContentPartPr/>
                <p14:nvPr/>
              </p14:nvContentPartPr>
              <p14:xfrm>
                <a:off x="5162400" y="3143160"/>
                <a:ext cx="3366000" cy="25920"/>
              </p14:xfrm>
            </p:contentPart>
          </mc:Choice>
          <mc:Fallback xmlns="">
            <p:pic>
              <p:nvPicPr>
                <p:cNvPr id="19" name="잉크 18"/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5146560" y="3079800"/>
                  <a:ext cx="339768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5D2499D1-C02F-4670-9A50-F93DA9C87FD6}"/>
                    </a:ext>
                  </a:extLst>
                </p14:cNvPr>
                <p14:cNvContentPartPr/>
                <p14:nvPr/>
              </p14:nvContentPartPr>
              <p14:xfrm>
                <a:off x="3067200" y="3505320"/>
                <a:ext cx="1047960" cy="360"/>
              </p14:xfrm>
            </p:contentPart>
          </mc:Choice>
          <mc:Fallback xmlns="">
            <p:pic>
              <p:nvPicPr>
                <p:cNvPr id="20" name="잉크 19"/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3051000" y="3441600"/>
                  <a:ext cx="108000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713523F7-8902-4BD6-81CD-C70FB27AD7E8}"/>
                    </a:ext>
                  </a:extLst>
                </p14:cNvPr>
                <p14:cNvContentPartPr/>
                <p14:nvPr/>
              </p14:nvContentPartPr>
              <p14:xfrm>
                <a:off x="3060720" y="3835440"/>
                <a:ext cx="1251360" cy="6840"/>
              </p14:xfrm>
            </p:contentPart>
          </mc:Choice>
          <mc:Fallback xmlns="">
            <p:pic>
              <p:nvPicPr>
                <p:cNvPr id="21" name="잉크 20"/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3044880" y="3772080"/>
                  <a:ext cx="128304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E50F8636-53FB-49A6-934D-3B439EE25B59}"/>
                    </a:ext>
                  </a:extLst>
                </p14:cNvPr>
                <p14:cNvContentPartPr/>
                <p14:nvPr/>
              </p14:nvContentPartPr>
              <p14:xfrm>
                <a:off x="1644480" y="1847880"/>
                <a:ext cx="1981800" cy="2095920"/>
              </p14:xfrm>
            </p:contentPart>
          </mc:Choice>
          <mc:Fallback xmlns="">
            <p:pic>
              <p:nvPicPr>
                <p:cNvPr id="22" name="잉크 21"/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635120" y="1838520"/>
                  <a:ext cx="2000520" cy="21146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8C43CFEC-BC42-4E95-87BC-1DB98342C6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“</a:t>
            </a:r>
            <a:r>
              <a:rPr lang="en-US" altLang="ko-KR" dirty="0">
                <a:solidFill>
                  <a:schemeClr val="bg2"/>
                </a:solidFill>
              </a:rPr>
              <a:t>Project7_3</a:t>
            </a:r>
            <a:r>
              <a:rPr lang="en-US" altLang="ko-KR" dirty="0"/>
              <a:t>”:  JAVA </a:t>
            </a:r>
            <a:r>
              <a:rPr lang="ko-KR" altLang="en-US" dirty="0"/>
              <a:t>소스</a:t>
            </a:r>
            <a:r>
              <a:rPr lang="en-US" altLang="ko-KR" dirty="0"/>
              <a:t>(3/4)</a:t>
            </a:r>
            <a:endParaRPr lang="ko-KR" altLang="en-US" dirty="0"/>
          </a:p>
        </p:txBody>
      </p:sp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005D9227-37EA-48E4-8ABB-EEE747E5BB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724" y="1003413"/>
            <a:ext cx="8811988" cy="304800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대화상자의 </a:t>
            </a:r>
            <a:r>
              <a:rPr lang="en-US" altLang="ko-KR" b="1" dirty="0">
                <a:solidFill>
                  <a:srgbClr val="FF00FF"/>
                </a:solidFill>
                <a:latin typeface="맑은 고딕" pitchFamily="50" charset="-127"/>
                <a:ea typeface="맑은 고딕" pitchFamily="50" charset="-127"/>
              </a:rPr>
              <a:t>&lt;</a:t>
            </a:r>
            <a:r>
              <a:rPr lang="ko-KR" altLang="en-US" b="1" dirty="0">
                <a:solidFill>
                  <a:srgbClr val="FF00FF"/>
                </a:solidFill>
                <a:latin typeface="맑은 고딕" pitchFamily="50" charset="-127"/>
                <a:ea typeface="맑은 고딕" pitchFamily="50" charset="-127"/>
              </a:rPr>
              <a:t>확인</a:t>
            </a:r>
            <a:r>
              <a:rPr lang="en-US" altLang="ko-KR" b="1" dirty="0">
                <a:solidFill>
                  <a:srgbClr val="FF00FF"/>
                </a:solidFill>
                <a:latin typeface="맑은 고딕" pitchFamily="50" charset="-127"/>
                <a:ea typeface="맑은 고딕" pitchFamily="50" charset="-127"/>
              </a:rPr>
              <a:t>&gt;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을 클릭했을 때 </a:t>
            </a:r>
            <a:r>
              <a:rPr lang="ko-KR" altLang="en-US" b="1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사용자가 입력한 정보가 나타나도록 설정</a:t>
            </a:r>
            <a:endParaRPr lang="en-US" altLang="ko-KR" b="1" dirty="0">
              <a:solidFill>
                <a:srgbClr val="0070C0"/>
              </a:solidFill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9C7F126D-92B0-427A-8C6B-D2FA91E1B63D}"/>
              </a:ext>
            </a:extLst>
          </p:cNvPr>
          <p:cNvGrpSpPr/>
          <p:nvPr/>
        </p:nvGrpSpPr>
        <p:grpSpPr>
          <a:xfrm>
            <a:off x="6404373" y="4004074"/>
            <a:ext cx="2594140" cy="2520000"/>
            <a:chOff x="6424046" y="4010307"/>
            <a:chExt cx="2423559" cy="2520000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3804625F-EBB6-487E-8523-A5FB9121A1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3981"/>
            <a:stretch/>
          </p:blipFill>
          <p:spPr>
            <a:xfrm>
              <a:off x="6424046" y="4010307"/>
              <a:ext cx="2423559" cy="2520000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B3C375EE-FF9E-46A8-BC82-62B5E162AC4F}"/>
                    </a:ext>
                  </a:extLst>
                </p14:cNvPr>
                <p14:cNvContentPartPr/>
                <p14:nvPr/>
              </p14:nvContentPartPr>
              <p14:xfrm>
                <a:off x="7454880" y="5676840"/>
                <a:ext cx="1124280" cy="616320"/>
              </p14:xfrm>
            </p:contentPart>
          </mc:Choice>
          <mc:Fallback xmlns=""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B3C375EE-FF9E-46A8-BC82-62B5E162AC4F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446136" y="5667480"/>
                  <a:ext cx="1141768" cy="6350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2" name="화살표: 왼쪽 21">
            <a:extLst>
              <a:ext uri="{FF2B5EF4-FFF2-40B4-BE49-F238E27FC236}">
                <a16:creationId xmlns:a16="http://schemas.microsoft.com/office/drawing/2014/main" id="{D55ED412-F5E5-4DA0-AFB0-714780767F66}"/>
              </a:ext>
            </a:extLst>
          </p:cNvPr>
          <p:cNvSpPr/>
          <p:nvPr/>
        </p:nvSpPr>
        <p:spPr bwMode="auto">
          <a:xfrm>
            <a:off x="5871759" y="5749108"/>
            <a:ext cx="431024" cy="359043"/>
          </a:xfrm>
          <a:prstGeom prst="lef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B2928484-3EF4-4007-9609-C8F48953F129}"/>
              </a:ext>
            </a:extLst>
          </p:cNvPr>
          <p:cNvPicPr>
            <a:picLocks noChangeAspect="1"/>
          </p:cNvPicPr>
          <p:nvPr/>
        </p:nvPicPr>
        <p:blipFill rotWithShape="1"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5171"/>
          <a:stretch/>
        </p:blipFill>
        <p:spPr>
          <a:xfrm>
            <a:off x="2721708" y="5156074"/>
            <a:ext cx="3099256" cy="1368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780166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9E83F8-EF7E-455A-87BE-C4201EDC6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“</a:t>
            </a:r>
            <a:r>
              <a:rPr lang="en-US" altLang="ko-KR" dirty="0">
                <a:solidFill>
                  <a:schemeClr val="bg2"/>
                </a:solidFill>
              </a:rPr>
              <a:t>Project7_3</a:t>
            </a:r>
            <a:r>
              <a:rPr lang="en-US" altLang="ko-KR" dirty="0"/>
              <a:t>”:  JAVA </a:t>
            </a:r>
            <a:r>
              <a:rPr lang="ko-KR" altLang="en-US" dirty="0"/>
              <a:t>소스</a:t>
            </a:r>
            <a:r>
              <a:rPr lang="en-US" altLang="ko-KR" dirty="0"/>
              <a:t>(4/4)</a:t>
            </a:r>
            <a:endParaRPr lang="ko-KR" altLang="en-US" dirty="0"/>
          </a:p>
        </p:txBody>
      </p: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327A179E-2A62-487E-A486-7EB49A885A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786" y="1003413"/>
            <a:ext cx="8811988" cy="304800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대화상자의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b="1" dirty="0">
                <a:solidFill>
                  <a:srgbClr val="FF00FF"/>
                </a:solidFill>
                <a:latin typeface="맑은 고딕" pitchFamily="50" charset="-127"/>
                <a:ea typeface="맑은 고딕" pitchFamily="50" charset="-127"/>
              </a:rPr>
              <a:t>&lt;</a:t>
            </a:r>
            <a:r>
              <a:rPr lang="ko-KR" altLang="en-US" b="1" dirty="0">
                <a:solidFill>
                  <a:srgbClr val="FF00FF"/>
                </a:solidFill>
                <a:latin typeface="맑은 고딕" pitchFamily="50" charset="-127"/>
                <a:ea typeface="맑은 고딕" pitchFamily="50" charset="-127"/>
              </a:rPr>
              <a:t>취소</a:t>
            </a:r>
            <a:r>
              <a:rPr lang="en-US" altLang="ko-KR" b="1" dirty="0">
                <a:solidFill>
                  <a:srgbClr val="FF00FF"/>
                </a:solidFill>
                <a:latin typeface="맑은 고딕" pitchFamily="50" charset="-127"/>
                <a:ea typeface="맑은 고딕" pitchFamily="50" charset="-127"/>
              </a:rPr>
              <a:t>&gt;</a:t>
            </a: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를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클릭했을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때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b="1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” toast1.xml”</a:t>
            </a:r>
            <a:r>
              <a:rPr lang="ko-KR" altLang="en-US" sz="1600" b="1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이</a:t>
            </a:r>
            <a:r>
              <a:rPr lang="ko-KR" altLang="en-US" b="1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600" b="1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토스트 메시지로 나오도록 설정</a:t>
            </a:r>
            <a:endParaRPr lang="en-US" altLang="ko-KR" b="1" dirty="0">
              <a:solidFill>
                <a:srgbClr val="0070C0"/>
              </a:solidFill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9A88439F-C2A5-4DDF-9EC2-286A70E2B8E6}"/>
              </a:ext>
            </a:extLst>
          </p:cNvPr>
          <p:cNvGrpSpPr/>
          <p:nvPr/>
        </p:nvGrpSpPr>
        <p:grpSpPr>
          <a:xfrm>
            <a:off x="344249" y="1628927"/>
            <a:ext cx="8284744" cy="4638708"/>
            <a:chOff x="270679" y="1833562"/>
            <a:chExt cx="6425396" cy="3726263"/>
          </a:xfrm>
        </p:grpSpPr>
        <p:pic>
          <p:nvPicPr>
            <p:cNvPr id="16" name="Picture 2">
              <a:extLst>
                <a:ext uri="{FF2B5EF4-FFF2-40B4-BE49-F238E27FC236}">
                  <a16:creationId xmlns:a16="http://schemas.microsoft.com/office/drawing/2014/main" id="{6460BD34-5E6A-4196-BB26-74158A3784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0679" y="1833562"/>
              <a:ext cx="6425396" cy="3726263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F2068C7B-898D-4DF4-80C9-0A9A5226C136}"/>
                    </a:ext>
                  </a:extLst>
                </p14:cNvPr>
                <p14:cNvContentPartPr/>
                <p14:nvPr/>
              </p14:nvContentPartPr>
              <p14:xfrm>
                <a:off x="349200" y="2260440"/>
                <a:ext cx="1899000" cy="6840"/>
              </p14:xfrm>
            </p:contentPart>
          </mc:Choice>
          <mc:Fallback xmlns="">
            <p:pic>
              <p:nvPicPr>
                <p:cNvPr id="11" name="잉크 10"/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33360" y="2197080"/>
                  <a:ext cx="193068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043F24F9-C327-4848-BF64-84E7E5B98D06}"/>
                    </a:ext>
                  </a:extLst>
                </p14:cNvPr>
                <p14:cNvContentPartPr/>
                <p14:nvPr/>
              </p14:nvContentPartPr>
              <p14:xfrm>
                <a:off x="1822320" y="3403440"/>
                <a:ext cx="857880" cy="6840"/>
              </p14:xfrm>
            </p:contentPart>
          </mc:Choice>
          <mc:Fallback xmlns="">
            <p:pic>
              <p:nvPicPr>
                <p:cNvPr id="12" name="잉크 11"/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806480" y="3340080"/>
                  <a:ext cx="88956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3C9B7BAA-5A02-4898-9CC6-CD7A18D47AE1}"/>
                    </a:ext>
                  </a:extLst>
                </p14:cNvPr>
                <p14:cNvContentPartPr/>
                <p14:nvPr/>
              </p14:nvContentPartPr>
              <p14:xfrm>
                <a:off x="1828800" y="4000680"/>
                <a:ext cx="483120" cy="360"/>
              </p14:xfrm>
            </p:contentPart>
          </mc:Choice>
          <mc:Fallback xmlns="">
            <p:pic>
              <p:nvPicPr>
                <p:cNvPr id="13" name="잉크 12"/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812960" y="3936960"/>
                  <a:ext cx="51480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A0420D90-7A51-4F68-9C54-C8DE050D282E}"/>
                    </a:ext>
                  </a:extLst>
                </p14:cNvPr>
                <p14:cNvContentPartPr/>
                <p14:nvPr/>
              </p14:nvContentPartPr>
              <p14:xfrm>
                <a:off x="2317680" y="3137040"/>
                <a:ext cx="273600" cy="6480"/>
              </p14:xfrm>
            </p:contentPart>
          </mc:Choice>
          <mc:Fallback xmlns="">
            <p:pic>
              <p:nvPicPr>
                <p:cNvPr id="14" name="잉크 13"/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301840" y="3073320"/>
                  <a:ext cx="30528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EA70FC32-BEAC-490A-AC94-6DBC6FBB5D5A}"/>
                    </a:ext>
                  </a:extLst>
                </p14:cNvPr>
                <p14:cNvContentPartPr/>
                <p14:nvPr/>
              </p14:nvContentPartPr>
              <p14:xfrm>
                <a:off x="3257640" y="3105000"/>
                <a:ext cx="2140200" cy="6840"/>
              </p14:xfrm>
            </p:contentPart>
          </mc:Choice>
          <mc:Fallback xmlns="">
            <p:pic>
              <p:nvPicPr>
                <p:cNvPr id="15" name="잉크 14"/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3241800" y="3041640"/>
                  <a:ext cx="217188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B293A0DB-4195-49EE-960B-8A66BD99513F}"/>
                    </a:ext>
                  </a:extLst>
                </p14:cNvPr>
                <p14:cNvContentPartPr/>
                <p14:nvPr/>
              </p14:nvContentPartPr>
              <p14:xfrm>
                <a:off x="3498840" y="3409920"/>
                <a:ext cx="1010160" cy="6840"/>
              </p14:xfrm>
            </p:contentPart>
          </mc:Choice>
          <mc:Fallback xmlns="">
            <p:pic>
              <p:nvPicPr>
                <p:cNvPr id="16" name="잉크 15"/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3483000" y="3346560"/>
                  <a:ext cx="104184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B0209D4F-E309-4DEA-B11E-4C7D1C721065}"/>
                    </a:ext>
                  </a:extLst>
                </p14:cNvPr>
                <p14:cNvContentPartPr/>
                <p14:nvPr/>
              </p14:nvContentPartPr>
              <p14:xfrm>
                <a:off x="4578480" y="3670200"/>
                <a:ext cx="1206720" cy="19440"/>
              </p14:xfrm>
            </p:contentPart>
          </mc:Choice>
          <mc:Fallback xmlns="">
            <p:pic>
              <p:nvPicPr>
                <p:cNvPr id="17" name="잉크 16"/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4562640" y="3606840"/>
                  <a:ext cx="123840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4" name="잉크 23">
                  <a:extLst>
                    <a:ext uri="{FF2B5EF4-FFF2-40B4-BE49-F238E27FC236}">
                      <a16:creationId xmlns:a16="http://schemas.microsoft.com/office/drawing/2014/main" id="{5BF931CC-3E70-437C-84FC-321B4A960BFF}"/>
                    </a:ext>
                  </a:extLst>
                </p14:cNvPr>
                <p14:cNvContentPartPr/>
                <p14:nvPr/>
              </p14:nvContentPartPr>
              <p14:xfrm>
                <a:off x="3448080" y="3968640"/>
                <a:ext cx="3010320" cy="13320"/>
              </p14:xfrm>
            </p:contentPart>
          </mc:Choice>
          <mc:Fallback xmlns="">
            <p:pic>
              <p:nvPicPr>
                <p:cNvPr id="18" name="잉크 17"/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3432240" y="3905280"/>
                  <a:ext cx="304200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90A288D6-3B0E-4822-BDCF-A9D3C280EFB7}"/>
                    </a:ext>
                  </a:extLst>
                </p14:cNvPr>
                <p14:cNvContentPartPr/>
                <p14:nvPr/>
              </p14:nvContentPartPr>
              <p14:xfrm>
                <a:off x="1860480" y="4552920"/>
                <a:ext cx="1746720" cy="360"/>
              </p14:xfrm>
            </p:contentPart>
          </mc:Choice>
          <mc:Fallback xmlns="">
            <p:pic>
              <p:nvPicPr>
                <p:cNvPr id="19" name="잉크 18"/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844640" y="4489560"/>
                  <a:ext cx="177840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6" name="잉크 25">
                  <a:extLst>
                    <a:ext uri="{FF2B5EF4-FFF2-40B4-BE49-F238E27FC236}">
                      <a16:creationId xmlns:a16="http://schemas.microsoft.com/office/drawing/2014/main" id="{44EF4F22-CD67-40B6-BF3E-2DBC7DF8801D}"/>
                    </a:ext>
                  </a:extLst>
                </p14:cNvPr>
                <p14:cNvContentPartPr/>
                <p14:nvPr/>
              </p14:nvContentPartPr>
              <p14:xfrm>
                <a:off x="692280" y="2362320"/>
                <a:ext cx="5734440" cy="2546640"/>
              </p14:xfrm>
            </p:contentPart>
          </mc:Choice>
          <mc:Fallback xmlns="">
            <p:pic>
              <p:nvPicPr>
                <p:cNvPr id="20" name="잉크 19"/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682920" y="2352960"/>
                  <a:ext cx="5753160" cy="25653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80859264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1B1BD63-BB38-40B8-AC04-7D80B67E9D0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9309" y="1337606"/>
            <a:ext cx="2835000" cy="504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6EFED1A7-1A07-4F52-A753-42C155794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실행</a:t>
            </a:r>
            <a:r>
              <a:rPr lang="en-US" altLang="ko-KR" dirty="0"/>
              <a:t> </a:t>
            </a:r>
            <a:r>
              <a:rPr lang="ko-KR" altLang="en-US" dirty="0"/>
              <a:t>화면 확인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B4C799D2-72E8-4CE0-8095-061A8E823026}"/>
              </a:ext>
            </a:extLst>
          </p:cNvPr>
          <p:cNvGrpSpPr/>
          <p:nvPr/>
        </p:nvGrpSpPr>
        <p:grpSpPr>
          <a:xfrm>
            <a:off x="1578468" y="1337606"/>
            <a:ext cx="2835000" cy="5040000"/>
            <a:chOff x="1815337" y="1550670"/>
            <a:chExt cx="2835000" cy="5040000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BD3B1EBD-D39A-4F7E-95CB-537C582016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15337" y="1550670"/>
              <a:ext cx="2835000" cy="5040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E456F2CC-542E-4CC0-A00B-6D7B742ED34F}"/>
                    </a:ext>
                  </a:extLst>
                </p14:cNvPr>
                <p14:cNvContentPartPr/>
                <p14:nvPr/>
              </p14:nvContentPartPr>
              <p14:xfrm>
                <a:off x="3689101" y="4354462"/>
                <a:ext cx="146520" cy="177840"/>
              </p14:xfrm>
            </p:contentPart>
          </mc:Choice>
          <mc:Fallback xmlns=""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E456F2CC-542E-4CC0-A00B-6D7B742ED34F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679741" y="4345102"/>
                  <a:ext cx="165240" cy="1965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79034325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대화상자 ▶ </a:t>
            </a:r>
            <a:r>
              <a:rPr lang="en-US" altLang="ko-KR" dirty="0"/>
              <a:t>“</a:t>
            </a:r>
            <a:r>
              <a:rPr lang="en-US" altLang="ko-KR" dirty="0">
                <a:solidFill>
                  <a:srgbClr val="FF00FF"/>
                </a:solidFill>
              </a:rPr>
              <a:t>Self7_3</a:t>
            </a:r>
            <a:r>
              <a:rPr lang="en-US" altLang="ko-KR" dirty="0"/>
              <a:t>”</a:t>
            </a:r>
            <a:endParaRPr lang="ko-KR" altLang="en-US" dirty="0"/>
          </a:p>
        </p:txBody>
      </p:sp>
      <p:pic>
        <p:nvPicPr>
          <p:cNvPr id="4" name="Picture 2" descr="스크린샷 2019-02-04 오후 9.04.32.png"/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" r="28556" b="24273"/>
          <a:stretch/>
        </p:blipFill>
        <p:spPr>
          <a:xfrm>
            <a:off x="218398" y="1236683"/>
            <a:ext cx="6155090" cy="4727698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EDC85371-2CDA-45E7-A9BD-4CC2060B62C8}"/>
              </a:ext>
            </a:extLst>
          </p:cNvPr>
          <p:cNvGrpSpPr/>
          <p:nvPr/>
        </p:nvGrpSpPr>
        <p:grpSpPr>
          <a:xfrm>
            <a:off x="6345580" y="1644381"/>
            <a:ext cx="2580022" cy="4320000"/>
            <a:chOff x="6345580" y="1644381"/>
            <a:chExt cx="2580022" cy="4320000"/>
          </a:xfrm>
        </p:grpSpPr>
        <p:pic>
          <p:nvPicPr>
            <p:cNvPr id="3" name="Self7_3">
              <a:hlinkClick r:id="" action="ppaction://media"/>
              <a:extLst>
                <a:ext uri="{FF2B5EF4-FFF2-40B4-BE49-F238E27FC236}">
                  <a16:creationId xmlns:a16="http://schemas.microsoft.com/office/drawing/2014/main" id="{FA6A9E68-CFEC-49EA-8B3E-F6E657C85D0C}"/>
                </a:ext>
              </a:extLst>
            </p:cNvPr>
            <p:cNvPicPr>
              <a:picLocks noChangeAspect="1"/>
            </p:cNvPicPr>
            <p:nvPr>
              <a:videoFile r:link="rId2"/>
              <p:extLst>
                <p:ext uri="{DAA4B4D4-6D71-4841-9C94-3DE7FCFB9230}">
                  <p14:media xmlns:p14="http://schemas.microsoft.com/office/powerpoint/2010/main" r:embed="rId1"/>
                </p:ext>
              </p:extLst>
            </p:nvPr>
          </p:nvPicPr>
          <p:blipFill>
            <a:blip r:embed="rId5"/>
            <a:stretch>
              <a:fillRect/>
            </a:stretch>
          </p:blipFill>
          <p:spPr>
            <a:xfrm>
              <a:off x="6345580" y="1644381"/>
              <a:ext cx="2580022" cy="4320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DEADB4DA-9D74-4F5A-9A57-35AA1209DD3F}"/>
                </a:ext>
              </a:extLst>
            </p:cNvPr>
            <p:cNvPicPr preferRelativeResize="0">
              <a:picLocks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9029"/>
            <a:stretch/>
          </p:blipFill>
          <p:spPr>
            <a:xfrm>
              <a:off x="6358248" y="1655810"/>
              <a:ext cx="2563544" cy="489600"/>
            </a:xfrm>
            <a:prstGeom prst="rect">
              <a:avLst/>
            </a:prstGeom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974945615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18BD43-C38A-45B7-B64A-75BCCB220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“</a:t>
            </a:r>
            <a:r>
              <a:rPr lang="en-US" altLang="ko-KR" dirty="0">
                <a:solidFill>
                  <a:schemeClr val="bg2"/>
                </a:solidFill>
              </a:rPr>
              <a:t>Self7_3</a:t>
            </a:r>
            <a:r>
              <a:rPr lang="en-US" altLang="ko-KR" dirty="0"/>
              <a:t>”: “</a:t>
            </a:r>
            <a:r>
              <a:rPr lang="en-US" altLang="ko-KR" dirty="0">
                <a:solidFill>
                  <a:srgbClr val="0070C0"/>
                </a:solidFill>
              </a:rPr>
              <a:t>activity_main.xml</a:t>
            </a:r>
            <a:r>
              <a:rPr lang="en-US" altLang="ko-KR" dirty="0"/>
              <a:t>”</a:t>
            </a:r>
            <a:r>
              <a:rPr lang="ko-KR" altLang="en-US" dirty="0"/>
              <a:t>소스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170F2B8-1E4A-464C-876D-5D676CDA3432}"/>
              </a:ext>
            </a:extLst>
          </p:cNvPr>
          <p:cNvGrpSpPr/>
          <p:nvPr/>
        </p:nvGrpSpPr>
        <p:grpSpPr>
          <a:xfrm>
            <a:off x="380999" y="1098990"/>
            <a:ext cx="6524298" cy="5329238"/>
            <a:chOff x="380999" y="1162050"/>
            <a:chExt cx="5438776" cy="5329238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3D068357-F53B-4250-B577-5FC44E28F0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0999" y="1162050"/>
              <a:ext cx="5438776" cy="53292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6" name="잉크 5">
                  <a:extLst>
                    <a:ext uri="{FF2B5EF4-FFF2-40B4-BE49-F238E27FC236}">
                      <a16:creationId xmlns:a16="http://schemas.microsoft.com/office/drawing/2014/main" id="{3802A569-E7F1-4176-8850-1CA02A922241}"/>
                    </a:ext>
                  </a:extLst>
                </p14:cNvPr>
                <p14:cNvContentPartPr/>
                <p14:nvPr/>
              </p14:nvContentPartPr>
              <p14:xfrm>
                <a:off x="1282680" y="2406600"/>
                <a:ext cx="1486440" cy="12960"/>
              </p14:xfrm>
            </p:contentPart>
          </mc:Choice>
          <mc:Fallback xmlns="">
            <p:pic>
              <p:nvPicPr>
                <p:cNvPr id="2" name="잉크 1"/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267420" y="2343240"/>
                  <a:ext cx="151696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ED72FC42-4BA8-411B-BE06-66D300A05251}"/>
                    </a:ext>
                  </a:extLst>
                </p14:cNvPr>
                <p14:cNvContentPartPr/>
                <p14:nvPr/>
              </p14:nvContentPartPr>
              <p14:xfrm>
                <a:off x="3016080" y="2432160"/>
                <a:ext cx="1708560" cy="6480"/>
              </p14:xfrm>
            </p:contentPart>
          </mc:Choice>
          <mc:Fallback xmlns="">
            <p:pic>
              <p:nvPicPr>
                <p:cNvPr id="3" name="잉크 2"/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000819" y="2368440"/>
                  <a:ext cx="1739082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EA7CDD02-AD14-4ECC-9D60-46346F214CEA}"/>
                    </a:ext>
                  </a:extLst>
                </p14:cNvPr>
                <p14:cNvContentPartPr/>
                <p14:nvPr/>
              </p14:nvContentPartPr>
              <p14:xfrm>
                <a:off x="3333600" y="3549600"/>
                <a:ext cx="489600" cy="19440"/>
              </p14:xfrm>
            </p:contentPart>
          </mc:Choice>
          <mc:Fallback xmlns="">
            <p:pic>
              <p:nvPicPr>
                <p:cNvPr id="4" name="잉크 3"/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318343" y="3486240"/>
                  <a:ext cx="520113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72FA4946-66A4-41A8-93E2-287BAF2B5C70}"/>
                    </a:ext>
                  </a:extLst>
                </p14:cNvPr>
                <p14:cNvContentPartPr/>
                <p14:nvPr/>
              </p14:nvContentPartPr>
              <p14:xfrm>
                <a:off x="2755800" y="3587760"/>
                <a:ext cx="965520" cy="25920"/>
              </p14:xfrm>
            </p:contentPart>
          </mc:Choice>
          <mc:Fallback xmlns="">
            <p:pic>
              <p:nvPicPr>
                <p:cNvPr id="5" name="잉크 4"/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740540" y="3524400"/>
                  <a:ext cx="996039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8E8EF888-7F83-4DAD-AEFC-F515D9AA30E4}"/>
                    </a:ext>
                  </a:extLst>
                </p14:cNvPr>
                <p14:cNvContentPartPr/>
                <p14:nvPr/>
              </p14:nvContentPartPr>
              <p14:xfrm>
                <a:off x="2768760" y="4768920"/>
                <a:ext cx="1149480" cy="6480"/>
              </p14:xfrm>
            </p:contentPart>
          </mc:Choice>
          <mc:Fallback xmlns="">
            <p:pic>
              <p:nvPicPr>
                <p:cNvPr id="6" name="잉크 5"/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753151" y="4705200"/>
                  <a:ext cx="118035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069CB570-17A9-4C49-A651-E996A72BB83E}"/>
                    </a:ext>
                  </a:extLst>
                </p14:cNvPr>
                <p14:cNvContentPartPr/>
                <p14:nvPr/>
              </p14:nvContentPartPr>
              <p14:xfrm>
                <a:off x="2762280" y="5886360"/>
                <a:ext cx="997200" cy="13320"/>
              </p14:xfrm>
            </p:contentPart>
          </mc:Choice>
          <mc:Fallback xmlns="">
            <p:pic>
              <p:nvPicPr>
                <p:cNvPr id="8" name="잉크 7"/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747019" y="5823000"/>
                  <a:ext cx="1027723" cy="14004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0AD333D0-CA12-47F6-B871-6D301E13DB2D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5001" y="2396228"/>
            <a:ext cx="2268000" cy="4032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940536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A62956-16AE-462E-8068-84D36E256C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“</a:t>
            </a:r>
            <a:r>
              <a:rPr lang="en-US" altLang="ko-KR" dirty="0">
                <a:solidFill>
                  <a:schemeClr val="bg2"/>
                </a:solidFill>
              </a:rPr>
              <a:t>Self7_3</a:t>
            </a:r>
            <a:r>
              <a:rPr lang="en-US" altLang="ko-KR" dirty="0"/>
              <a:t>”: “</a:t>
            </a:r>
            <a:r>
              <a:rPr lang="en-US" altLang="ko-KR" dirty="0">
                <a:solidFill>
                  <a:srgbClr val="0070C0"/>
                </a:solidFill>
              </a:rPr>
              <a:t>dialog.xml</a:t>
            </a:r>
            <a:r>
              <a:rPr lang="en-US" altLang="ko-KR" dirty="0"/>
              <a:t>”</a:t>
            </a:r>
            <a:r>
              <a:rPr lang="ko-KR" altLang="en-US" dirty="0"/>
              <a:t>소스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F2E5B493-CACD-40B6-BE3E-25EA18C4B660}"/>
              </a:ext>
            </a:extLst>
          </p:cNvPr>
          <p:cNvGrpSpPr/>
          <p:nvPr/>
        </p:nvGrpSpPr>
        <p:grpSpPr>
          <a:xfrm>
            <a:off x="289510" y="1020932"/>
            <a:ext cx="6812626" cy="5289819"/>
            <a:chOff x="538163" y="1277936"/>
            <a:chExt cx="5319711" cy="5095875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DD30DE8C-BB2B-42C5-A6D6-16F402C612F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8163" y="1277936"/>
              <a:ext cx="5319711" cy="509587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6" name="잉크 5">
                  <a:extLst>
                    <a:ext uri="{FF2B5EF4-FFF2-40B4-BE49-F238E27FC236}">
                      <a16:creationId xmlns:a16="http://schemas.microsoft.com/office/drawing/2014/main" id="{1E87FF10-D177-4E14-A67F-BCE4B45BC0E1}"/>
                    </a:ext>
                  </a:extLst>
                </p14:cNvPr>
                <p14:cNvContentPartPr/>
                <p14:nvPr/>
              </p14:nvContentPartPr>
              <p14:xfrm>
                <a:off x="2914560" y="4191120"/>
                <a:ext cx="1365840" cy="19440"/>
              </p14:xfrm>
            </p:contentPart>
          </mc:Choice>
          <mc:Fallback xmlns="">
            <p:pic>
              <p:nvPicPr>
                <p:cNvPr id="2" name="잉크 1"/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899237" y="4127400"/>
                  <a:ext cx="1396486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94854C2A-89D1-402E-9021-881FABEABDCA}"/>
                    </a:ext>
                  </a:extLst>
                </p14:cNvPr>
                <p14:cNvContentPartPr/>
                <p14:nvPr/>
              </p14:nvContentPartPr>
              <p14:xfrm>
                <a:off x="2901960" y="6051600"/>
                <a:ext cx="1511640" cy="6840"/>
              </p14:xfrm>
            </p:contentPart>
          </mc:Choice>
          <mc:Fallback xmlns="">
            <p:pic>
              <p:nvPicPr>
                <p:cNvPr id="3" name="잉크 2"/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886638" y="5987880"/>
                  <a:ext cx="1542284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3A49B707-5A37-4F77-9059-3555537F69D2}"/>
                    </a:ext>
                  </a:extLst>
                </p14:cNvPr>
                <p14:cNvContentPartPr/>
                <p14:nvPr/>
              </p14:nvContentPartPr>
              <p14:xfrm>
                <a:off x="3346560" y="4254480"/>
                <a:ext cx="1035360" cy="1905480"/>
              </p14:xfrm>
            </p:contentPart>
          </mc:Choice>
          <mc:Fallback xmlns="">
            <p:pic>
              <p:nvPicPr>
                <p:cNvPr id="4" name="잉크 3"/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337505" y="4245120"/>
                  <a:ext cx="1053469" cy="192420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6E78136F-789F-4D6C-A776-C578B04FA90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72528" y="2559831"/>
            <a:ext cx="2197959" cy="3600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9147543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5CA5A9-BF6A-4125-9472-B75AFD6C3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“</a:t>
            </a:r>
            <a:r>
              <a:rPr lang="en-US" altLang="ko-KR" dirty="0">
                <a:solidFill>
                  <a:schemeClr val="bg2"/>
                </a:solidFill>
              </a:rPr>
              <a:t>Self7_3</a:t>
            </a:r>
            <a:r>
              <a:rPr lang="en-US" altLang="ko-KR" dirty="0"/>
              <a:t>”: “</a:t>
            </a:r>
            <a:r>
              <a:rPr lang="en-US" altLang="ko-KR" dirty="0">
                <a:solidFill>
                  <a:srgbClr val="0070C0"/>
                </a:solidFill>
              </a:rPr>
              <a:t>toast.xml</a:t>
            </a:r>
            <a:r>
              <a:rPr lang="en-US" altLang="ko-KR" dirty="0"/>
              <a:t>”</a:t>
            </a:r>
            <a:r>
              <a:rPr lang="ko-KR" altLang="en-US" dirty="0"/>
              <a:t>소스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9841C46-8DE8-4C29-AFA4-AF4CB55F836F}"/>
              </a:ext>
            </a:extLst>
          </p:cNvPr>
          <p:cNvGrpSpPr/>
          <p:nvPr/>
        </p:nvGrpSpPr>
        <p:grpSpPr>
          <a:xfrm>
            <a:off x="329531" y="1061545"/>
            <a:ext cx="7065567" cy="5506661"/>
            <a:chOff x="252413" y="1204914"/>
            <a:chExt cx="5872161" cy="5212894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D9477FF2-F1D8-49E2-9D46-08F253C6271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2413" y="1204914"/>
              <a:ext cx="5872161" cy="521289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6" name="잉크 5">
                  <a:extLst>
                    <a:ext uri="{FF2B5EF4-FFF2-40B4-BE49-F238E27FC236}">
                      <a16:creationId xmlns:a16="http://schemas.microsoft.com/office/drawing/2014/main" id="{03E05ADD-19BD-47AA-B374-6D28B86214F3}"/>
                    </a:ext>
                  </a:extLst>
                </p14:cNvPr>
                <p14:cNvContentPartPr/>
                <p14:nvPr/>
              </p14:nvContentPartPr>
              <p14:xfrm>
                <a:off x="3613320" y="3664080"/>
                <a:ext cx="1435320" cy="44640"/>
              </p14:xfrm>
            </p:contentPart>
          </mc:Choice>
          <mc:Fallback xmlns="">
            <p:pic>
              <p:nvPicPr>
                <p:cNvPr id="3" name="잉크 2"/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597566" y="3600360"/>
                  <a:ext cx="1466477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A8DB0228-241E-42D7-863E-60ECA6337401}"/>
                    </a:ext>
                  </a:extLst>
                </p14:cNvPr>
                <p14:cNvContentPartPr/>
                <p14:nvPr/>
              </p14:nvContentPartPr>
              <p14:xfrm>
                <a:off x="2705040" y="3676680"/>
                <a:ext cx="1003680" cy="360"/>
              </p14:xfrm>
            </p:contentPart>
          </mc:Choice>
          <mc:Fallback xmlns="">
            <p:pic>
              <p:nvPicPr>
                <p:cNvPr id="4" name="잉크 3"/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689636" y="3613320"/>
                  <a:ext cx="1034487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02DB832F-13EB-4A79-A168-5426E176A42F}"/>
                    </a:ext>
                  </a:extLst>
                </p14:cNvPr>
                <p14:cNvContentPartPr/>
                <p14:nvPr/>
              </p14:nvContentPartPr>
              <p14:xfrm>
                <a:off x="2622600" y="4654440"/>
                <a:ext cx="1003680" cy="360"/>
              </p14:xfrm>
            </p:contentPart>
          </mc:Choice>
          <mc:Fallback xmlns="">
            <p:pic>
              <p:nvPicPr>
                <p:cNvPr id="5" name="잉크 4"/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607196" y="4591080"/>
                  <a:ext cx="1034487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863F3356-039B-488F-836F-0E131EEEA38A}"/>
                    </a:ext>
                  </a:extLst>
                </p14:cNvPr>
                <p14:cNvContentPartPr/>
                <p14:nvPr/>
              </p14:nvContentPartPr>
              <p14:xfrm>
                <a:off x="2692440" y="6076800"/>
                <a:ext cx="2514960" cy="19440"/>
              </p14:xfrm>
            </p:contentPart>
          </mc:Choice>
          <mc:Fallback xmlns="">
            <p:pic>
              <p:nvPicPr>
                <p:cNvPr id="6" name="잉크 5"/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677034" y="6013440"/>
                  <a:ext cx="2545771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9E2DF102-4C96-4E5E-9DC1-46FC7B2E5098}"/>
                    </a:ext>
                  </a:extLst>
                </p14:cNvPr>
                <p14:cNvContentPartPr/>
                <p14:nvPr/>
              </p14:nvContentPartPr>
              <p14:xfrm>
                <a:off x="1111320" y="2502000"/>
                <a:ext cx="2159280" cy="25560"/>
              </p14:xfrm>
            </p:contentPart>
          </mc:Choice>
          <mc:Fallback xmlns="">
            <p:pic>
              <p:nvPicPr>
                <p:cNvPr id="7" name="잉크 6"/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095914" y="2438280"/>
                  <a:ext cx="2190092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CD0AE4A5-3E18-4C10-9908-C7D6AFF54C70}"/>
                    </a:ext>
                  </a:extLst>
                </p14:cNvPr>
                <p14:cNvContentPartPr/>
                <p14:nvPr/>
              </p14:nvContentPartPr>
              <p14:xfrm>
                <a:off x="4444920" y="2247840"/>
                <a:ext cx="1410120" cy="12960"/>
              </p14:xfrm>
            </p:contentPart>
          </mc:Choice>
          <mc:Fallback xmlns="">
            <p:pic>
              <p:nvPicPr>
                <p:cNvPr id="8" name="잉크 7"/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429513" y="2184480"/>
                  <a:ext cx="1440935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F829D260-0EB1-41A0-AE4B-341E715D421C}"/>
                    </a:ext>
                  </a:extLst>
                </p14:cNvPr>
                <p14:cNvContentPartPr/>
                <p14:nvPr/>
              </p14:nvContentPartPr>
              <p14:xfrm>
                <a:off x="3092400" y="2013120"/>
                <a:ext cx="1092600" cy="12960"/>
              </p14:xfrm>
            </p:contentPart>
          </mc:Choice>
          <mc:Fallback xmlns="">
            <p:pic>
              <p:nvPicPr>
                <p:cNvPr id="9" name="잉크 8"/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076996" y="1949400"/>
                  <a:ext cx="1123407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1A16B0BE-F8D4-4045-84E6-1C4F4DD09EAF}"/>
                    </a:ext>
                  </a:extLst>
                </p14:cNvPr>
                <p14:cNvContentPartPr/>
                <p14:nvPr/>
              </p14:nvContentPartPr>
              <p14:xfrm>
                <a:off x="1879560" y="2019240"/>
                <a:ext cx="1244880" cy="6840"/>
              </p14:xfrm>
            </p:contentPart>
          </mc:Choice>
          <mc:Fallback xmlns="">
            <p:pic>
              <p:nvPicPr>
                <p:cNvPr id="10" name="잉크 9"/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864157" y="1955880"/>
                  <a:ext cx="1275687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FED05B93-88BC-41F4-BFA3-6A261AFF9B83}"/>
                    </a:ext>
                  </a:extLst>
                </p14:cNvPr>
                <p14:cNvContentPartPr/>
                <p14:nvPr/>
              </p14:nvContentPartPr>
              <p14:xfrm>
                <a:off x="3048120" y="4711680"/>
                <a:ext cx="559080" cy="360"/>
              </p14:xfrm>
            </p:contentPart>
          </mc:Choice>
          <mc:Fallback xmlns="">
            <p:pic>
              <p:nvPicPr>
                <p:cNvPr id="11" name="잉크 10"/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039018" y="4702320"/>
                  <a:ext cx="577284" cy="1908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8969EAE0-F2BD-4631-8781-04775FB4598F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701481" y="2817285"/>
            <a:ext cx="2196629" cy="3600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0134507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94435F-6947-4D07-8246-EFC5C01B46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“</a:t>
            </a:r>
            <a:r>
              <a:rPr lang="en-US" altLang="ko-KR" dirty="0">
                <a:solidFill>
                  <a:schemeClr val="bg2"/>
                </a:solidFill>
              </a:rPr>
              <a:t>Self7_3</a:t>
            </a:r>
            <a:r>
              <a:rPr lang="en-US" altLang="ko-KR" dirty="0"/>
              <a:t>”: Java </a:t>
            </a:r>
            <a:r>
              <a:rPr lang="ko-KR" altLang="en-US" dirty="0"/>
              <a:t>소스</a:t>
            </a:r>
            <a:r>
              <a:rPr lang="en-US" altLang="ko-KR" dirty="0"/>
              <a:t>(1/3)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4059CEC-8E82-419D-BB9D-C7A63A878F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638" y="1209674"/>
            <a:ext cx="8053862" cy="499511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682884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메뉴 ▶ </a:t>
            </a:r>
            <a:r>
              <a:rPr lang="en-US" altLang="ko-KR" dirty="0"/>
              <a:t>XML</a:t>
            </a:r>
            <a:r>
              <a:rPr lang="ko-KR" altLang="en-US" dirty="0"/>
              <a:t>을 이용한 옵션 메뉴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95275" y="1246909"/>
            <a:ext cx="8524875" cy="615996"/>
          </a:xfrm>
        </p:spPr>
        <p:txBody>
          <a:bodyPr/>
          <a:lstStyle/>
          <a:p>
            <a:r>
              <a:rPr lang="en-US" altLang="ko-KR" sz="2400" dirty="0" err="1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onCreateOptionMenu</a:t>
            </a:r>
            <a:r>
              <a:rPr lang="en-US" altLang="ko-KR" sz="2400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( ) </a:t>
            </a:r>
            <a:r>
              <a:rPr lang="ko-KR" altLang="en-US" dirty="0"/>
              <a:t>메소드 기본 형식</a:t>
            </a:r>
          </a:p>
          <a:p>
            <a:endParaRPr lang="ko-KR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51A80932-EB18-4BE8-ACA0-30BCABF91A62}"/>
              </a:ext>
            </a:extLst>
          </p:cNvPr>
          <p:cNvGrpSpPr/>
          <p:nvPr/>
        </p:nvGrpSpPr>
        <p:grpSpPr>
          <a:xfrm>
            <a:off x="710214" y="2348915"/>
            <a:ext cx="7723573" cy="2853399"/>
            <a:chOff x="1127305" y="2348916"/>
            <a:chExt cx="6889390" cy="2424419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229FC0CB-520D-4575-B96E-5E1C1A23AED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26" t="3429" r="29330" b="3455"/>
            <a:stretch/>
          </p:blipFill>
          <p:spPr>
            <a:xfrm>
              <a:off x="1127305" y="2348916"/>
              <a:ext cx="6889390" cy="2424419"/>
            </a:xfrm>
            <a:prstGeom prst="rect">
              <a:avLst/>
            </a:prstGeom>
            <a:ln>
              <a:solidFill>
                <a:srgbClr val="0070C0"/>
              </a:solidFill>
            </a:ln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CF385BC1-691B-4124-91DF-1F1EE1973D23}"/>
                    </a:ext>
                  </a:extLst>
                </p14:cNvPr>
                <p14:cNvContentPartPr/>
                <p14:nvPr/>
              </p14:nvContentPartPr>
              <p14:xfrm>
                <a:off x="3225960" y="2724120"/>
                <a:ext cx="2222640" cy="6840"/>
              </p14:xfrm>
            </p:contentPart>
          </mc:Choice>
          <mc:Fallback xmlns="">
            <p:pic>
              <p:nvPicPr>
                <p:cNvPr id="2" name="잉크 1"/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209760" y="2660760"/>
                  <a:ext cx="225468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95E96167-C78E-4DA5-9220-93F79CC0D882}"/>
                    </a:ext>
                  </a:extLst>
                </p14:cNvPr>
                <p14:cNvContentPartPr/>
                <p14:nvPr/>
              </p14:nvContentPartPr>
              <p14:xfrm>
                <a:off x="5435640" y="2705040"/>
                <a:ext cx="1219680" cy="6840"/>
              </p14:xfrm>
            </p:contentPart>
          </mc:Choice>
          <mc:Fallback xmlns="">
            <p:pic>
              <p:nvPicPr>
                <p:cNvPr id="5" name="잉크 4"/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419800" y="2641680"/>
                  <a:ext cx="125136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DC50E96A-A329-46D5-816D-AAFE4BC2E5FE}"/>
                    </a:ext>
                  </a:extLst>
                </p14:cNvPr>
                <p14:cNvContentPartPr/>
                <p14:nvPr/>
              </p14:nvContentPartPr>
              <p14:xfrm>
                <a:off x="2127240" y="3822840"/>
                <a:ext cx="1943640" cy="6480"/>
              </p14:xfrm>
            </p:contentPart>
          </mc:Choice>
          <mc:Fallback xmlns="">
            <p:pic>
              <p:nvPicPr>
                <p:cNvPr id="7" name="잉크 6"/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111400" y="3759120"/>
                  <a:ext cx="197532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5FA131DB-D0FE-42C8-B4E5-061E7232F049}"/>
                    </a:ext>
                  </a:extLst>
                </p14:cNvPr>
                <p14:cNvContentPartPr/>
                <p14:nvPr/>
              </p14:nvContentPartPr>
              <p14:xfrm>
                <a:off x="2120760" y="3448080"/>
                <a:ext cx="1346760" cy="6840"/>
              </p14:xfrm>
            </p:contentPart>
          </mc:Choice>
          <mc:Fallback xmlns="">
            <p:pic>
              <p:nvPicPr>
                <p:cNvPr id="8" name="잉크 7"/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104920" y="3384720"/>
                  <a:ext cx="137844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8F3C9DDF-F3FA-445A-886B-3C2ABA727169}"/>
                    </a:ext>
                  </a:extLst>
                </p14:cNvPr>
                <p14:cNvContentPartPr/>
                <p14:nvPr/>
              </p14:nvContentPartPr>
              <p14:xfrm>
                <a:off x="5175360" y="3448080"/>
                <a:ext cx="1955880" cy="38520"/>
              </p14:xfrm>
            </p:contentPart>
          </mc:Choice>
          <mc:Fallback xmlns="">
            <p:pic>
              <p:nvPicPr>
                <p:cNvPr id="9" name="잉크 8"/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159520" y="3384720"/>
                  <a:ext cx="198792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744E7200-929B-44BE-9941-F045AB9B7A3E}"/>
                    </a:ext>
                  </a:extLst>
                </p14:cNvPr>
                <p14:cNvContentPartPr/>
                <p14:nvPr/>
              </p14:nvContentPartPr>
              <p14:xfrm>
                <a:off x="4984920" y="3797280"/>
                <a:ext cx="1187640" cy="12960"/>
              </p14:xfrm>
            </p:contentPart>
          </mc:Choice>
          <mc:Fallback xmlns="">
            <p:pic>
              <p:nvPicPr>
                <p:cNvPr id="6" name="잉크 5"/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4968720" y="3733920"/>
                  <a:ext cx="121968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633E0EAB-9F0A-477B-9203-2941440577F2}"/>
                    </a:ext>
                  </a:extLst>
                </p14:cNvPr>
                <p14:cNvContentPartPr/>
                <p14:nvPr/>
              </p14:nvContentPartPr>
              <p14:xfrm>
                <a:off x="2101680" y="2787480"/>
                <a:ext cx="4839120" cy="1124640"/>
              </p14:xfrm>
            </p:contentPart>
          </mc:Choice>
          <mc:Fallback xmlns="">
            <p:pic>
              <p:nvPicPr>
                <p:cNvPr id="10" name="잉크 9"/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092320" y="2778120"/>
                  <a:ext cx="4857840" cy="11433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31683890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6365CD-ABFA-40EC-AD77-62A6717EC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“</a:t>
            </a:r>
            <a:r>
              <a:rPr lang="en-US" altLang="ko-KR" dirty="0">
                <a:solidFill>
                  <a:schemeClr val="bg2"/>
                </a:solidFill>
              </a:rPr>
              <a:t>Self7_3</a:t>
            </a:r>
            <a:r>
              <a:rPr lang="en-US" altLang="ko-KR" dirty="0"/>
              <a:t>”: Java </a:t>
            </a:r>
            <a:r>
              <a:rPr lang="ko-KR" altLang="en-US" dirty="0"/>
              <a:t>소스</a:t>
            </a:r>
            <a:r>
              <a:rPr lang="en-US" altLang="ko-KR" dirty="0"/>
              <a:t>(2/3)</a:t>
            </a:r>
            <a:endParaRPr lang="ko-KR" alt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518F989F-7FBC-4393-A8C1-3F054F62CE28}"/>
              </a:ext>
            </a:extLst>
          </p:cNvPr>
          <p:cNvGrpSpPr/>
          <p:nvPr/>
        </p:nvGrpSpPr>
        <p:grpSpPr>
          <a:xfrm>
            <a:off x="202745" y="1066107"/>
            <a:ext cx="8738510" cy="5470926"/>
            <a:chOff x="202745" y="1097280"/>
            <a:chExt cx="8738510" cy="5470926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FF0BC49C-C45B-4F31-B2C0-1BDF4DC5C760}"/>
                </a:ext>
              </a:extLst>
            </p:cNvPr>
            <p:cNvGrpSpPr/>
            <p:nvPr/>
          </p:nvGrpSpPr>
          <p:grpSpPr>
            <a:xfrm>
              <a:off x="202745" y="1097280"/>
              <a:ext cx="8738510" cy="5470926"/>
              <a:chOff x="202745" y="1097280"/>
              <a:chExt cx="8738510" cy="5212080"/>
            </a:xfrm>
          </p:grpSpPr>
          <p:pic>
            <p:nvPicPr>
              <p:cNvPr id="4" name="그림 3">
                <a:extLst>
                  <a:ext uri="{FF2B5EF4-FFF2-40B4-BE49-F238E27FC236}">
                    <a16:creationId xmlns:a16="http://schemas.microsoft.com/office/drawing/2014/main" id="{B99476B3-7799-4989-9CAE-59667360D8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02745" y="1097280"/>
                <a:ext cx="8738510" cy="521208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6DACC47C-6E59-473B-B4A5-D8F16EAE4327}"/>
                  </a:ext>
                </a:extLst>
              </p:cNvPr>
              <p:cNvSpPr/>
              <p:nvPr/>
            </p:nvSpPr>
            <p:spPr bwMode="auto">
              <a:xfrm>
                <a:off x="1472184" y="3803638"/>
                <a:ext cx="1746504" cy="256032"/>
              </a:xfrm>
              <a:prstGeom prst="rect">
                <a:avLst/>
              </a:prstGeom>
              <a:solidFill>
                <a:srgbClr val="9966FF">
                  <a:alpha val="15000"/>
                </a:srgb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맑은 고딕" panose="020B0503020000020004" pitchFamily="50" charset="-127"/>
                  <a:cs typeface="Arial" charset="0"/>
                </a:endParaRPr>
              </a:p>
            </p:txBody>
          </p:sp>
        </p:grp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F75670F-D379-422F-A407-830C80B03E02}"/>
                </a:ext>
              </a:extLst>
            </p:cNvPr>
            <p:cNvSpPr/>
            <p:nvPr/>
          </p:nvSpPr>
          <p:spPr bwMode="auto">
            <a:xfrm>
              <a:off x="1009200" y="3920286"/>
              <a:ext cx="7884000" cy="2551535"/>
            </a:xfrm>
            <a:prstGeom prst="rect">
              <a:avLst/>
            </a:prstGeom>
            <a:solidFill>
              <a:schemeClr val="accent5">
                <a:alpha val="18000"/>
              </a:schemeClr>
            </a:solidFill>
            <a:ln w="9525" cap="flat" cmpd="sng" algn="ctr">
              <a:solidFill>
                <a:schemeClr val="accent5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맑은 고딕" panose="020B0503020000020004" pitchFamily="50" charset="-127"/>
                <a:cs typeface="Arial" charset="0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7957F9D-B7F7-4291-86E2-C8E198D0AC30}"/>
                </a:ext>
              </a:extLst>
            </p:cNvPr>
            <p:cNvSpPr/>
            <p:nvPr/>
          </p:nvSpPr>
          <p:spPr bwMode="auto">
            <a:xfrm>
              <a:off x="1000322" y="1702348"/>
              <a:ext cx="5986404" cy="1928620"/>
            </a:xfrm>
            <a:prstGeom prst="rect">
              <a:avLst/>
            </a:prstGeom>
            <a:solidFill>
              <a:schemeClr val="accent5">
                <a:alpha val="18000"/>
              </a:schemeClr>
            </a:solidFill>
            <a:ln w="9525" cap="flat" cmpd="sng" algn="ctr">
              <a:solidFill>
                <a:schemeClr val="accent5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맑은 고딕" panose="020B0503020000020004" pitchFamily="50" charset="-127"/>
                <a:cs typeface="Arial" charset="0"/>
              </a:endParaRPr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064E6F3C-F957-46C7-A7B2-F0092DCF4065}"/>
                    </a:ext>
                  </a:extLst>
                </p14:cNvPr>
                <p14:cNvContentPartPr/>
                <p14:nvPr/>
              </p14:nvContentPartPr>
              <p14:xfrm>
                <a:off x="1877436" y="2101387"/>
                <a:ext cx="1476000" cy="20760"/>
              </p14:xfrm>
            </p:contentPart>
          </mc:Choice>
          <mc:Fallback xmlns=""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064E6F3C-F957-46C7-A7B2-F0092DCF4065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861596" y="2038391"/>
                  <a:ext cx="1507320" cy="14675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F79142D8-502A-4943-8578-57A0BDCC80B4}"/>
                    </a:ext>
                  </a:extLst>
                </p14:cNvPr>
                <p14:cNvContentPartPr/>
                <p14:nvPr/>
              </p14:nvContentPartPr>
              <p14:xfrm>
                <a:off x="1135185" y="3505536"/>
                <a:ext cx="2232000" cy="20760"/>
              </p14:xfrm>
            </p:contentPart>
          </mc:Choice>
          <mc:Fallback xmlns=""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F79142D8-502A-4943-8578-57A0BDCC80B4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119345" y="3442540"/>
                  <a:ext cx="2263320" cy="14675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1AD804AA-2BEC-49A9-98BF-F6718DBEEC02}"/>
                    </a:ext>
                  </a:extLst>
                </p14:cNvPr>
                <p14:cNvContentPartPr/>
                <p14:nvPr/>
              </p14:nvContentPartPr>
              <p14:xfrm>
                <a:off x="2719200" y="5478546"/>
                <a:ext cx="3168000" cy="20760"/>
              </p14:xfrm>
            </p:contentPart>
          </mc:Choice>
          <mc:Fallback xmlns=""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1AD804AA-2BEC-49A9-98BF-F6718DBEEC02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703358" y="5415550"/>
                  <a:ext cx="3199324" cy="14675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78151B29-52F8-4A53-88E5-85AC0C64CDB6}"/>
                    </a:ext>
                  </a:extLst>
                </p14:cNvPr>
                <p14:cNvContentPartPr/>
                <p14:nvPr/>
              </p14:nvContentPartPr>
              <p14:xfrm>
                <a:off x="2747308" y="5737482"/>
                <a:ext cx="3168000" cy="20760"/>
              </p14:xfrm>
            </p:contentPart>
          </mc:Choice>
          <mc:Fallback xmlns=""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78151B29-52F8-4A53-88E5-85AC0C64CDB6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731466" y="5674486"/>
                  <a:ext cx="3199324" cy="146752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24228090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7A6730-99F5-4DDA-AC50-7DAF43624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“</a:t>
            </a:r>
            <a:r>
              <a:rPr lang="en-US" altLang="ko-KR" dirty="0">
                <a:solidFill>
                  <a:schemeClr val="bg2"/>
                </a:solidFill>
              </a:rPr>
              <a:t>Self7_3</a:t>
            </a:r>
            <a:r>
              <a:rPr lang="en-US" altLang="ko-KR" dirty="0"/>
              <a:t>”: Java </a:t>
            </a:r>
            <a:r>
              <a:rPr lang="ko-KR" altLang="en-US" dirty="0"/>
              <a:t>소스</a:t>
            </a:r>
            <a:r>
              <a:rPr lang="en-US" altLang="ko-KR" dirty="0"/>
              <a:t>(3/3)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4764545-89AB-4398-8DA4-BB3BC7AE24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124" y="1206947"/>
            <a:ext cx="8601752" cy="520273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F1682911-8757-4199-97D5-2C1C435356DC}"/>
              </a:ext>
            </a:extLst>
          </p:cNvPr>
          <p:cNvSpPr/>
          <p:nvPr/>
        </p:nvSpPr>
        <p:spPr bwMode="auto">
          <a:xfrm>
            <a:off x="1160120" y="1233581"/>
            <a:ext cx="7712755" cy="3844446"/>
          </a:xfrm>
          <a:prstGeom prst="rect">
            <a:avLst/>
          </a:prstGeom>
          <a:solidFill>
            <a:schemeClr val="accent5">
              <a:alpha val="18000"/>
            </a:schemeClr>
          </a:solidFill>
          <a:ln w="9525" cap="flat" cmpd="sng" algn="ctr">
            <a:solidFill>
              <a:schemeClr val="accent5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맑은 고딕" panose="020B0503020000020004" pitchFamily="50" charset="-127"/>
              <a:cs typeface="Arial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B69A6952-ED11-475A-8A5B-4968CB09BF09}"/>
                  </a:ext>
                </a:extLst>
              </p14:cNvPr>
              <p14:cNvContentPartPr/>
              <p14:nvPr/>
            </p14:nvContentPartPr>
            <p14:xfrm>
              <a:off x="2917134" y="3929056"/>
              <a:ext cx="2268000" cy="20760"/>
            </p14:xfrm>
          </p:contentPart>
        </mc:Choice>
        <mc:Fallback xmlns=""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B69A6952-ED11-475A-8A5B-4968CB09BF0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901294" y="3866060"/>
                <a:ext cx="2299320" cy="14675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707B4DCC-E760-4469-B70A-FDA85640687E}"/>
                  </a:ext>
                </a:extLst>
              </p14:cNvPr>
              <p14:cNvContentPartPr/>
              <p14:nvPr/>
            </p14:nvContentPartPr>
            <p14:xfrm>
              <a:off x="3709055" y="2988022"/>
              <a:ext cx="1654865" cy="20760"/>
            </p14:xfrm>
          </p:contentPart>
        </mc:Choice>
        <mc:Fallback xmlns=""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707B4DCC-E760-4469-B70A-FDA85640687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693216" y="2925026"/>
                <a:ext cx="1686184" cy="14675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BF0A56C7-62AA-4E45-931D-1BB4236A8982}"/>
                  </a:ext>
                </a:extLst>
              </p14:cNvPr>
              <p14:cNvContentPartPr/>
              <p14:nvPr/>
            </p14:nvContentPartPr>
            <p14:xfrm>
              <a:off x="2917135" y="2651803"/>
              <a:ext cx="936000" cy="20760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BF0A56C7-62AA-4E45-931D-1BB4236A8982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901301" y="2588807"/>
                <a:ext cx="967308" cy="14675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423209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메뉴 ▶ </a:t>
            </a:r>
            <a:r>
              <a:rPr lang="en-US" altLang="ko-KR" dirty="0"/>
              <a:t>XML</a:t>
            </a:r>
            <a:r>
              <a:rPr lang="ko-KR" altLang="en-US" dirty="0"/>
              <a:t>을 이용한 옵션 메뉴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95275" y="1163781"/>
            <a:ext cx="8524875" cy="528125"/>
          </a:xfrm>
        </p:spPr>
        <p:txBody>
          <a:bodyPr/>
          <a:lstStyle/>
          <a:p>
            <a:r>
              <a:rPr lang="en-US" altLang="ko-KR" sz="2400" dirty="0" err="1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onOptionsItemSelected</a:t>
            </a:r>
            <a:r>
              <a:rPr lang="en-US" altLang="ko-KR" sz="2400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( ) </a:t>
            </a:r>
            <a:r>
              <a:rPr lang="ko-KR" altLang="en-US" dirty="0"/>
              <a:t>메소드 기본 형식</a:t>
            </a:r>
          </a:p>
          <a:p>
            <a:endParaRPr lang="ko-KR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229CCB51-ED2E-4431-A2A0-4146591B0CEF}"/>
              </a:ext>
            </a:extLst>
          </p:cNvPr>
          <p:cNvGrpSpPr/>
          <p:nvPr/>
        </p:nvGrpSpPr>
        <p:grpSpPr>
          <a:xfrm>
            <a:off x="812307" y="1968397"/>
            <a:ext cx="7519386" cy="4148315"/>
            <a:chOff x="1273939" y="2114026"/>
            <a:chExt cx="6596122" cy="4018326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3AE97D73-2A97-46F1-8203-541AAADC3A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4" t="1961" r="27825" b="1794"/>
            <a:stretch/>
          </p:blipFill>
          <p:spPr>
            <a:xfrm>
              <a:off x="1273939" y="2114026"/>
              <a:ext cx="6596122" cy="4018326"/>
            </a:xfrm>
            <a:prstGeom prst="rect">
              <a:avLst/>
            </a:prstGeom>
            <a:ln>
              <a:solidFill>
                <a:srgbClr val="0070C0"/>
              </a:solidFill>
            </a:ln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24BDD3DB-4C81-4CF2-9A0E-1987BFA8749E}"/>
                    </a:ext>
                  </a:extLst>
                </p14:cNvPr>
                <p14:cNvContentPartPr/>
                <p14:nvPr/>
              </p14:nvContentPartPr>
              <p14:xfrm>
                <a:off x="3219480" y="2425680"/>
                <a:ext cx="1047960" cy="12960"/>
              </p14:xfrm>
            </p:contentPart>
          </mc:Choice>
          <mc:Fallback xmlns="">
            <p:pic>
              <p:nvPicPr>
                <p:cNvPr id="3" name="잉크 2"/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203640" y="2362320"/>
                  <a:ext cx="107964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E494BD79-A2E3-4C70-8958-61A734EE5376}"/>
                    </a:ext>
                  </a:extLst>
                </p14:cNvPr>
                <p14:cNvContentPartPr/>
                <p14:nvPr/>
              </p14:nvContentPartPr>
              <p14:xfrm>
                <a:off x="4229280" y="2413080"/>
                <a:ext cx="546120" cy="6480"/>
              </p14:xfrm>
            </p:contentPart>
          </mc:Choice>
          <mc:Fallback xmlns="">
            <p:pic>
              <p:nvPicPr>
                <p:cNvPr id="5" name="잉크 4"/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213080" y="2349360"/>
                  <a:ext cx="57852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1F8C6834-7787-43FA-A640-41BF4DE924AD}"/>
                    </a:ext>
                  </a:extLst>
                </p14:cNvPr>
                <p14:cNvContentPartPr/>
                <p14:nvPr/>
              </p14:nvContentPartPr>
              <p14:xfrm>
                <a:off x="4692600" y="2444760"/>
                <a:ext cx="933840" cy="360"/>
              </p14:xfrm>
            </p:contentPart>
          </mc:Choice>
          <mc:Fallback xmlns="">
            <p:pic>
              <p:nvPicPr>
                <p:cNvPr id="6" name="잉크 5"/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676760" y="2381400"/>
                  <a:ext cx="96552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ED18E24B-2593-4385-8016-A9A23013E82E}"/>
                    </a:ext>
                  </a:extLst>
                </p14:cNvPr>
                <p14:cNvContentPartPr/>
                <p14:nvPr/>
              </p14:nvContentPartPr>
              <p14:xfrm>
                <a:off x="5562720" y="2406600"/>
                <a:ext cx="1302120" cy="25920"/>
              </p14:xfrm>
            </p:contentPart>
          </mc:Choice>
          <mc:Fallback xmlns="">
            <p:pic>
              <p:nvPicPr>
                <p:cNvPr id="7" name="잉크 6"/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546880" y="2343240"/>
                  <a:ext cx="133380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9DECE29D-9F97-4460-9156-30C3DC9B2E0B}"/>
                    </a:ext>
                  </a:extLst>
                </p14:cNvPr>
                <p14:cNvContentPartPr/>
                <p14:nvPr/>
              </p14:nvContentPartPr>
              <p14:xfrm>
                <a:off x="6877080" y="2425680"/>
                <a:ext cx="241560" cy="360"/>
              </p14:xfrm>
            </p:contentPart>
          </mc:Choice>
          <mc:Fallback xmlns="">
            <p:pic>
              <p:nvPicPr>
                <p:cNvPr id="8" name="잉크 7"/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861240" y="2362320"/>
                  <a:ext cx="27324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10D6749F-0224-4577-92BB-5FD7692F78C5}"/>
                    </a:ext>
                  </a:extLst>
                </p14:cNvPr>
                <p14:cNvContentPartPr/>
                <p14:nvPr/>
              </p14:nvContentPartPr>
              <p14:xfrm>
                <a:off x="3086280" y="2762280"/>
                <a:ext cx="1555920" cy="6840"/>
              </p14:xfrm>
            </p:contentPart>
          </mc:Choice>
          <mc:Fallback xmlns="">
            <p:pic>
              <p:nvPicPr>
                <p:cNvPr id="9" name="잉크 8"/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3070080" y="2698920"/>
                  <a:ext cx="158796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22A536C7-A7C4-4895-9A90-67DBB48AEE84}"/>
                    </a:ext>
                  </a:extLst>
                </p14:cNvPr>
                <p14:cNvContentPartPr/>
                <p14:nvPr/>
              </p14:nvContentPartPr>
              <p14:xfrm>
                <a:off x="2120760" y="2781360"/>
                <a:ext cx="1175400" cy="360"/>
              </p14:xfrm>
            </p:contentPart>
          </mc:Choice>
          <mc:Fallback xmlns="">
            <p:pic>
              <p:nvPicPr>
                <p:cNvPr id="10" name="잉크 9"/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104920" y="2717640"/>
                  <a:ext cx="120708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141F781D-BE03-4770-9AB2-D9AA40F06F5E}"/>
                    </a:ext>
                  </a:extLst>
                </p14:cNvPr>
                <p14:cNvContentPartPr/>
                <p14:nvPr/>
              </p14:nvContentPartPr>
              <p14:xfrm>
                <a:off x="4483080" y="2774880"/>
                <a:ext cx="311400" cy="360"/>
              </p14:xfrm>
            </p:contentPart>
          </mc:Choice>
          <mc:Fallback xmlns="">
            <p:pic>
              <p:nvPicPr>
                <p:cNvPr id="11" name="잉크 10"/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4467240" y="2711520"/>
                  <a:ext cx="34308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EEB1E75E-D149-4C9E-93B0-8D6A6459E5D7}"/>
                    </a:ext>
                  </a:extLst>
                </p14:cNvPr>
                <p14:cNvContentPartPr/>
                <p14:nvPr/>
              </p14:nvContentPartPr>
              <p14:xfrm>
                <a:off x="2190600" y="3111480"/>
                <a:ext cx="317880" cy="19440"/>
              </p14:xfrm>
            </p:contentPart>
          </mc:Choice>
          <mc:Fallback xmlns="">
            <p:pic>
              <p:nvPicPr>
                <p:cNvPr id="12" name="잉크 11"/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2174760" y="3048120"/>
                  <a:ext cx="34956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E464F4C9-3BAE-4178-9673-5B9368B90AB8}"/>
                    </a:ext>
                  </a:extLst>
                </p14:cNvPr>
                <p14:cNvContentPartPr/>
                <p14:nvPr/>
              </p14:nvContentPartPr>
              <p14:xfrm>
                <a:off x="2203560" y="4184640"/>
                <a:ext cx="362160" cy="6840"/>
              </p14:xfrm>
            </p:contentPart>
          </mc:Choice>
          <mc:Fallback xmlns="">
            <p:pic>
              <p:nvPicPr>
                <p:cNvPr id="13" name="잉크 12"/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2187720" y="4121280"/>
                  <a:ext cx="39384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865C4354-AC8A-4F4E-AEB7-75ADBA104E06}"/>
                    </a:ext>
                  </a:extLst>
                </p14:cNvPr>
                <p14:cNvContentPartPr/>
                <p14:nvPr/>
              </p14:nvContentPartPr>
              <p14:xfrm>
                <a:off x="2368440" y="3137040"/>
                <a:ext cx="248040" cy="6480"/>
              </p14:xfrm>
            </p:contentPart>
          </mc:Choice>
          <mc:Fallback xmlns="">
            <p:pic>
              <p:nvPicPr>
                <p:cNvPr id="14" name="잉크 13"/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2352600" y="3073320"/>
                  <a:ext cx="27972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689ABC53-BE2C-4754-A281-EB05332FE501}"/>
                    </a:ext>
                  </a:extLst>
                </p14:cNvPr>
                <p14:cNvContentPartPr/>
                <p14:nvPr/>
              </p14:nvContentPartPr>
              <p14:xfrm>
                <a:off x="2139840" y="2508120"/>
                <a:ext cx="5042520" cy="1772280"/>
              </p14:xfrm>
            </p:contentPart>
          </mc:Choice>
          <mc:Fallback xmlns="">
            <p:pic>
              <p:nvPicPr>
                <p:cNvPr id="15" name="잉크 14"/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2130480" y="2498760"/>
                  <a:ext cx="5061240" cy="1791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3168389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메뉴 ▶ </a:t>
            </a:r>
            <a:r>
              <a:rPr kumimoji="0" lang="en-US" altLang="ko-KR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rPr>
              <a:t>“</a:t>
            </a:r>
            <a:r>
              <a:rPr kumimoji="0" lang="en-US" altLang="ko-KR" sz="2800" b="0" i="0" u="none" strike="noStrike" kern="0" cap="none" spc="0" normalizeH="0" baseline="0" noProof="0" dirty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rPr>
              <a:t>Project7_1</a:t>
            </a:r>
            <a:r>
              <a:rPr kumimoji="0" lang="en-US" altLang="ko-KR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rPr>
              <a:t>”</a:t>
            </a:r>
            <a:r>
              <a:rPr lang="ko-KR" altLang="en-US" dirty="0">
                <a:highlight>
                  <a:srgbClr val="00FFFF"/>
                </a:highlight>
              </a:rPr>
              <a:t> 옵션 메뉴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988" y="864361"/>
            <a:ext cx="8707556" cy="646617"/>
          </a:xfrm>
          <a:prstGeom prst="rect">
            <a:avLst/>
          </a:prstGeom>
        </p:spPr>
      </p:pic>
      <p:pic>
        <p:nvPicPr>
          <p:cNvPr id="3" name="Project7_1">
            <a:hlinkClick r:id="" action="ppaction://media"/>
            <a:extLst>
              <a:ext uri="{FF2B5EF4-FFF2-40B4-BE49-F238E27FC236}">
                <a16:creationId xmlns:a16="http://schemas.microsoft.com/office/drawing/2014/main" id="{23AEC69B-BE68-48E4-99C6-BF7B4883379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13069"/>
          <a:stretch/>
        </p:blipFill>
        <p:spPr>
          <a:xfrm>
            <a:off x="3170238" y="1731264"/>
            <a:ext cx="2803525" cy="4663109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5" name="그림 4" descr="야채이(가) 표시된 사진&#10;&#10;자동 생성된 설명">
            <a:extLst>
              <a:ext uri="{FF2B5EF4-FFF2-40B4-BE49-F238E27FC236}">
                <a16:creationId xmlns:a16="http://schemas.microsoft.com/office/drawing/2014/main" id="{3C5A1116-11EE-F917-DF65-3FD761E2178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6297" y="287283"/>
            <a:ext cx="372213" cy="372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838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7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“</a:t>
            </a:r>
            <a:r>
              <a:rPr lang="en-US" altLang="ko-KR" dirty="0">
                <a:solidFill>
                  <a:srgbClr val="FF00FF"/>
                </a:solidFill>
              </a:rPr>
              <a:t>Project7_1</a:t>
            </a:r>
            <a:r>
              <a:rPr lang="en-US" altLang="ko-KR" dirty="0"/>
              <a:t>”: XML </a:t>
            </a:r>
            <a:r>
              <a:rPr lang="ko-KR" altLang="en-US" dirty="0"/>
              <a:t>소스</a:t>
            </a:r>
            <a:r>
              <a:rPr lang="en-US" altLang="ko-KR" dirty="0"/>
              <a:t>(</a:t>
            </a:r>
            <a:r>
              <a:rPr lang="en-US" altLang="ko-KR" dirty="0">
                <a:solidFill>
                  <a:srgbClr val="FF00FF"/>
                </a:solidFill>
              </a:rPr>
              <a:t>activity_main.xml</a:t>
            </a:r>
            <a:r>
              <a:rPr lang="en-US" altLang="ko-KR" dirty="0"/>
              <a:t>)</a:t>
            </a:r>
            <a:endParaRPr lang="ko-KR" altLang="en-US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AD9B478E-57C6-4F57-A42F-6B79AB1464A2}"/>
              </a:ext>
            </a:extLst>
          </p:cNvPr>
          <p:cNvGrpSpPr/>
          <p:nvPr/>
        </p:nvGrpSpPr>
        <p:grpSpPr>
          <a:xfrm>
            <a:off x="469434" y="1110973"/>
            <a:ext cx="7339542" cy="5225819"/>
            <a:chOff x="469434" y="1110973"/>
            <a:chExt cx="6477000" cy="5038725"/>
          </a:xfrm>
        </p:grpSpPr>
        <p:pic>
          <p:nvPicPr>
            <p:cNvPr id="8" name="Picture 2">
              <a:extLst>
                <a:ext uri="{FF2B5EF4-FFF2-40B4-BE49-F238E27FC236}">
                  <a16:creationId xmlns:a16="http://schemas.microsoft.com/office/drawing/2014/main" id="{EDF350D5-943F-4783-AD1F-048E5424FED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9434" y="1110973"/>
              <a:ext cx="6477000" cy="50387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54EAA52F-3B00-4ED1-B7AC-DCE5B7243B93}"/>
                    </a:ext>
                  </a:extLst>
                </p14:cNvPr>
                <p14:cNvContentPartPr/>
                <p14:nvPr/>
              </p14:nvContentPartPr>
              <p14:xfrm>
                <a:off x="2901960" y="2552760"/>
                <a:ext cx="978120" cy="32040"/>
              </p14:xfrm>
            </p:contentPart>
          </mc:Choice>
          <mc:Fallback xmlns=""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54EAA52F-3B00-4ED1-B7AC-DCE5B7243B93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887982" y="2491466"/>
                  <a:ext cx="1005758" cy="15462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EDCFE643-55AB-4DC3-B3E8-89B15848E25A}"/>
                    </a:ext>
                  </a:extLst>
                </p14:cNvPr>
                <p14:cNvContentPartPr/>
                <p14:nvPr/>
              </p14:nvContentPartPr>
              <p14:xfrm>
                <a:off x="1085760" y="1244520"/>
                <a:ext cx="1143360" cy="13320"/>
              </p14:xfrm>
            </p:contentPart>
          </mc:Choice>
          <mc:Fallback xmlns=""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EDCFE643-55AB-4DC3-B3E8-89B15848E25A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071782" y="1182827"/>
                  <a:ext cx="1170999" cy="13670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9F576A28-B1C1-499E-9CA8-9F914AD58FA5}"/>
                    </a:ext>
                  </a:extLst>
                </p14:cNvPr>
                <p14:cNvContentPartPr/>
                <p14:nvPr/>
              </p14:nvContentPartPr>
              <p14:xfrm>
                <a:off x="2851200" y="2673360"/>
                <a:ext cx="1155960" cy="360"/>
              </p14:xfrm>
            </p:contentPart>
          </mc:Choice>
          <mc:Fallback xmlns=""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9F576A28-B1C1-499E-9CA8-9F914AD58FA5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843256" y="2664000"/>
                  <a:ext cx="1172483" cy="1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A72BBD9F-3D69-4252-A3F9-6F5411FDEB9F}"/>
                    </a:ext>
                  </a:extLst>
                </p14:cNvPr>
                <p14:cNvContentPartPr/>
                <p14:nvPr/>
              </p14:nvContentPartPr>
              <p14:xfrm>
                <a:off x="2819520" y="5213520"/>
                <a:ext cx="870120" cy="32040"/>
              </p14:xfrm>
            </p:contentPart>
          </mc:Choice>
          <mc:Fallback xmlns=""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A72BBD9F-3D69-4252-A3F9-6F5411FDEB9F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805542" y="5152226"/>
                  <a:ext cx="897758" cy="15462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B4B9D08D-B5FA-4A92-9CDA-4FCAD81CD5BF}"/>
                    </a:ext>
                  </a:extLst>
                </p14:cNvPr>
                <p14:cNvContentPartPr/>
                <p14:nvPr/>
              </p14:nvContentPartPr>
              <p14:xfrm>
                <a:off x="2806560" y="5238720"/>
                <a:ext cx="864000" cy="6840"/>
              </p14:xfrm>
            </p:contentPart>
          </mc:Choice>
          <mc:Fallback xmlns=""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B4B9D08D-B5FA-4A92-9CDA-4FCAD81CD5BF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792578" y="5178528"/>
                  <a:ext cx="891963" cy="12688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72804A62-2284-4D29-96EF-93FBB5CB5C68}"/>
                    </a:ext>
                  </a:extLst>
                </p14:cNvPr>
                <p14:cNvContentPartPr/>
                <p14:nvPr/>
              </p14:nvContentPartPr>
              <p14:xfrm>
                <a:off x="2470320" y="2571840"/>
                <a:ext cx="495360" cy="6480"/>
              </p14:xfrm>
            </p:contentPart>
          </mc:Choice>
          <mc:Fallback xmlns=""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72804A62-2284-4D29-96EF-93FBB5CB5C68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456339" y="2511815"/>
                  <a:ext cx="523004" cy="12618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39CF2D45-6322-4591-A89F-D0ADADD2C04C}"/>
                    </a:ext>
                  </a:extLst>
                </p14:cNvPr>
                <p14:cNvContentPartPr/>
                <p14:nvPr/>
              </p14:nvContentPartPr>
              <p14:xfrm>
                <a:off x="3232080" y="5315040"/>
                <a:ext cx="508320" cy="6480"/>
              </p14:xfrm>
            </p:contentPart>
          </mc:Choice>
          <mc:Fallback xmlns=""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39CF2D45-6322-4591-A89F-D0ADADD2C04C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3223820" y="5306173"/>
                  <a:ext cx="524840" cy="24215"/>
                </a:xfrm>
                <a:prstGeom prst="rect">
                  <a:avLst/>
                </a:prstGeom>
              </p:spPr>
            </p:pic>
          </mc:Fallback>
        </mc:AlternateContent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D548A13E-3690-456F-A05D-902EC79D2C93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1662521" y="3771017"/>
              <a:ext cx="3780000" cy="252000"/>
            </a:xfrm>
            <a:prstGeom prst="rect">
              <a:avLst/>
            </a:prstGeom>
          </p:spPr>
        </p:pic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456B7828-0D07-4448-9840-37ED8F4B8023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5077" y="2376792"/>
            <a:ext cx="2227500" cy="3960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16838905"/>
      </p:ext>
    </p:extLst>
  </p:cSld>
  <p:clrMapOvr>
    <a:masterClrMapping/>
  </p:clrMapOvr>
</p:sld>
</file>

<file path=ppt/theme/theme1.xml><?xml version="1.0" encoding="utf-8"?>
<a:theme xmlns:a="http://schemas.openxmlformats.org/drawingml/2006/main" name="Standarddesign">
  <a:themeElements>
    <a:clrScheme name="Standarddesign 1">
      <a:dk1>
        <a:srgbClr val="000000"/>
      </a:dk1>
      <a:lt1>
        <a:srgbClr val="FFFFFF"/>
      </a:lt1>
      <a:dk2>
        <a:srgbClr val="4C7013"/>
      </a:dk2>
      <a:lt2>
        <a:srgbClr val="0061B2"/>
      </a:lt2>
      <a:accent1>
        <a:srgbClr val="FEA501"/>
      </a:accent1>
      <a:accent2>
        <a:srgbClr val="C8A058"/>
      </a:accent2>
      <a:accent3>
        <a:srgbClr val="FFFFFF"/>
      </a:accent3>
      <a:accent4>
        <a:srgbClr val="000000"/>
      </a:accent4>
      <a:accent5>
        <a:srgbClr val="FECFAA"/>
      </a:accent5>
      <a:accent6>
        <a:srgbClr val="B5914F"/>
      </a:accent6>
      <a:hlink>
        <a:srgbClr val="C40505"/>
      </a:hlink>
      <a:folHlink>
        <a:srgbClr val="919191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0000" tIns="46800" rIns="90000" bIns="4680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0000" tIns="46800" rIns="90000" bIns="4680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Standarddesign 1">
        <a:dk1>
          <a:srgbClr val="000000"/>
        </a:dk1>
        <a:lt1>
          <a:srgbClr val="FFFFFF"/>
        </a:lt1>
        <a:dk2>
          <a:srgbClr val="4C7013"/>
        </a:dk2>
        <a:lt2>
          <a:srgbClr val="0061B2"/>
        </a:lt2>
        <a:accent1>
          <a:srgbClr val="FEA501"/>
        </a:accent1>
        <a:accent2>
          <a:srgbClr val="C8A058"/>
        </a:accent2>
        <a:accent3>
          <a:srgbClr val="FFFFFF"/>
        </a:accent3>
        <a:accent4>
          <a:srgbClr val="000000"/>
        </a:accent4>
        <a:accent5>
          <a:srgbClr val="FECFAA"/>
        </a:accent5>
        <a:accent6>
          <a:srgbClr val="B5914F"/>
        </a:accent6>
        <a:hlink>
          <a:srgbClr val="C40505"/>
        </a:hlink>
        <a:folHlink>
          <a:srgbClr val="919191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8433</TotalTime>
  <Words>731</Words>
  <Application>Microsoft Office PowerPoint</Application>
  <PresentationFormat>화면 슬라이드 쇼(4:3)</PresentationFormat>
  <Paragraphs>114</Paragraphs>
  <Slides>61</Slides>
  <Notes>1</Notes>
  <HiddenSlides>0</HiddenSlides>
  <MMClips>8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61</vt:i4>
      </vt:variant>
    </vt:vector>
  </HeadingPairs>
  <TitlesOfParts>
    <vt:vector size="70" baseType="lpstr">
      <vt:lpstr>HY견고딕</vt:lpstr>
      <vt:lpstr>HY헤드라인M</vt:lpstr>
      <vt:lpstr>굴림</vt:lpstr>
      <vt:lpstr>맑은 고딕</vt:lpstr>
      <vt:lpstr>휴먼고딕</vt:lpstr>
      <vt:lpstr>Arial</vt:lpstr>
      <vt:lpstr>Impact</vt:lpstr>
      <vt:lpstr>Wingdings</vt:lpstr>
      <vt:lpstr>Standarddesign</vt:lpstr>
      <vt:lpstr>Chapter07 메뉴와 대화상자</vt:lpstr>
      <vt:lpstr>PowerPoint 프레젠테이션</vt:lpstr>
      <vt:lpstr>1. 메뉴</vt:lpstr>
      <vt:lpstr>1. 메뉴 ▶ XML을 이용한 옵션 메뉴</vt:lpstr>
      <vt:lpstr>1. 메뉴 ▶ XML을 이용한 옵션 메뉴</vt:lpstr>
      <vt:lpstr>1. 메뉴 ▶ XML을 이용한 옵션 메뉴</vt:lpstr>
      <vt:lpstr>1. 메뉴 ▶ XML을 이용한 옵션 메뉴</vt:lpstr>
      <vt:lpstr>1. 메뉴 ▶ “Project7_1” 옵션 메뉴</vt:lpstr>
      <vt:lpstr>“Project7_1”: XML 소스(activity_main.xml)</vt:lpstr>
      <vt:lpstr>“Project7_1”: /menu/menu1.xml 소스</vt:lpstr>
      <vt:lpstr>“Project7_1”: JAVA 소스(1/2)</vt:lpstr>
      <vt:lpstr>“Project7_1”: JAVA 소스(2/2)</vt:lpstr>
      <vt:lpstr>1. 메뉴▶“Self7_1”</vt:lpstr>
      <vt:lpstr>“Self7_1”: XML 소스(activity_main.xml)</vt:lpstr>
      <vt:lpstr>“Self7_1”: /menu/menu1.xml</vt:lpstr>
      <vt:lpstr>“Self7_1”: JAVA 소스(1/2)</vt:lpstr>
      <vt:lpstr>“Self7_1”: JAVA 소스(2/2)</vt:lpstr>
      <vt:lpstr>실행결과</vt:lpstr>
      <vt:lpstr>1. 메뉴 ▶ XML을 이용한 컨텍스트 메뉴</vt:lpstr>
      <vt:lpstr>1. 메뉴 ▶ XML을 이용한 컨텍스트 메뉴</vt:lpstr>
      <vt:lpstr>1. 메뉴 ▶ “Project7_2”</vt:lpstr>
      <vt:lpstr>“Project7_2”: XML 소스(activity_main.xml)</vt:lpstr>
      <vt:lpstr>“Project7_2”: /menu/menu1.xml   /menu/menu2.xml</vt:lpstr>
      <vt:lpstr>“Project7_2”: JAVA 소스(1/3)</vt:lpstr>
      <vt:lpstr>“Project7_2”: JAVA 소스(2/3)</vt:lpstr>
      <vt:lpstr>“Project7_2”: JAVA 소스(3/3)</vt:lpstr>
      <vt:lpstr>1. 메뉴 ▶ “Self7_2”</vt:lpstr>
      <vt:lpstr>“Self7_2”: XML 소스(activity_main.xml)</vt:lpstr>
      <vt:lpstr>“Sele7_2”: JAVA 소스(1/3)</vt:lpstr>
      <vt:lpstr>“Sele7_2”: JAVA 소스(2/3)</vt:lpstr>
      <vt:lpstr>“Sele7_2”: JAVA 소스(3/3)</vt:lpstr>
      <vt:lpstr>2. 토스트(1/3)</vt:lpstr>
      <vt:lpstr>“Chap7_12”: 실행화면</vt:lpstr>
      <vt:lpstr>“Chap7_12”: activity_main.xml</vt:lpstr>
      <vt:lpstr>“Chap7_12”: JAVA 소스</vt:lpstr>
      <vt:lpstr>3. 대화상자 ▶ 기본 대화상자</vt:lpstr>
      <vt:lpstr>3. 대화상자 ▶ “Chap7_14”실행결과</vt:lpstr>
      <vt:lpstr>“Chap7_14”: activity_main.xml</vt:lpstr>
      <vt:lpstr>“Chap7_14”: btn1 이벤트 소스 작성</vt:lpstr>
      <vt:lpstr>“Chap7_14”: btn1 이벤트 내용 추가</vt:lpstr>
      <vt:lpstr>“Chap7_14”: btn2 이벤트 소스 작성</vt:lpstr>
      <vt:lpstr>“Chap7_14”: btn3 이벤트 소스 작성</vt:lpstr>
      <vt:lpstr>“Chap7_14”: btn4 이벤트 소스 작성</vt:lpstr>
      <vt:lpstr>“Chap7_14”: btn5 이벤트 소스 작성</vt:lpstr>
      <vt:lpstr>3. 고급 토스트와 대화상자 ▶ “Project7_3”</vt:lpstr>
      <vt:lpstr>“Project7_3”: “activity_main.xml”소스</vt:lpstr>
      <vt:lpstr>“Project7_3”: “dialog.xml”소스</vt:lpstr>
      <vt:lpstr>“Project7_3”: “toast.xml”소스</vt:lpstr>
      <vt:lpstr>“Project7_3”:  JAVA 소스(1/4)</vt:lpstr>
      <vt:lpstr>“Project7_3”:  JAVA 소스(2/4)</vt:lpstr>
      <vt:lpstr>실행 화면 확인</vt:lpstr>
      <vt:lpstr>“Project7_3”:  JAVA 소스(3/4)</vt:lpstr>
      <vt:lpstr>“Project7_3”:  JAVA 소스(4/4)</vt:lpstr>
      <vt:lpstr>실행 화면 확인</vt:lpstr>
      <vt:lpstr>3. 대화상자 ▶ “Self7_3”</vt:lpstr>
      <vt:lpstr>“Self7_3”: “activity_main.xml”소스</vt:lpstr>
      <vt:lpstr>“Self7_3”: “dialog.xml”소스</vt:lpstr>
      <vt:lpstr>“Self7_3”: “toast.xml”소스</vt:lpstr>
      <vt:lpstr>“Self7_3”: Java 소스(1/3)</vt:lpstr>
      <vt:lpstr>“Self7_3”: Java 소스(2/3)</vt:lpstr>
      <vt:lpstr>“Self7_3”: Java 소스(3/3)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Template</dc:title>
  <dc:creator>sh</dc:creator>
  <cp:lastModifiedBy>AHN YOONAE</cp:lastModifiedBy>
  <cp:revision>672</cp:revision>
  <dcterms:created xsi:type="dcterms:W3CDTF">2007-11-27T23:54:21Z</dcterms:created>
  <dcterms:modified xsi:type="dcterms:W3CDTF">2022-05-08T16:50:18Z</dcterms:modified>
</cp:coreProperties>
</file>